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336" r:id="rId3"/>
    <p:sldId id="337" r:id="rId4"/>
    <p:sldId id="290" r:id="rId5"/>
    <p:sldId id="267" r:id="rId6"/>
    <p:sldId id="339" r:id="rId7"/>
    <p:sldId id="292" r:id="rId8"/>
    <p:sldId id="293" r:id="rId9"/>
    <p:sldId id="332" r:id="rId10"/>
    <p:sldId id="294" r:id="rId11"/>
    <p:sldId id="340" r:id="rId12"/>
    <p:sldId id="333" r:id="rId13"/>
    <p:sldId id="266" r:id="rId14"/>
    <p:sldId id="272" r:id="rId15"/>
    <p:sldId id="342" r:id="rId16"/>
    <p:sldId id="330" r:id="rId17"/>
    <p:sldId id="286" r:id="rId18"/>
    <p:sldId id="382" r:id="rId19"/>
    <p:sldId id="384" r:id="rId20"/>
    <p:sldId id="386" r:id="rId21"/>
    <p:sldId id="388" r:id="rId22"/>
    <p:sldId id="389" r:id="rId23"/>
    <p:sldId id="391" r:id="rId24"/>
    <p:sldId id="392" r:id="rId25"/>
    <p:sldId id="278" r:id="rId26"/>
    <p:sldId id="276" r:id="rId27"/>
    <p:sldId id="356" r:id="rId28"/>
    <p:sldId id="357" r:id="rId29"/>
    <p:sldId id="358" r:id="rId30"/>
    <p:sldId id="359" r:id="rId31"/>
    <p:sldId id="360" r:id="rId32"/>
    <p:sldId id="341" r:id="rId33"/>
    <p:sldId id="361" r:id="rId34"/>
    <p:sldId id="363" r:id="rId35"/>
    <p:sldId id="362" r:id="rId36"/>
    <p:sldId id="303"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Poppins" pitchFamily="2" charset="77"/>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Hansel" initials="HH" lastIdx="1" clrIdx="0">
    <p:extLst>
      <p:ext uri="{19B8F6BF-5375-455C-9EA6-DF929625EA0E}">
        <p15:presenceInfo xmlns:p15="http://schemas.microsoft.com/office/powerpoint/2012/main" userId="S::hhansel@datassure.com::8c45f27c-9cba-4652-8417-8521d64ed0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9031"/>
    <a:srgbClr val="322BBD"/>
    <a:srgbClr val="C0DEFF"/>
    <a:srgbClr val="4A8DFC"/>
    <a:srgbClr val="221DC2"/>
    <a:srgbClr val="4561EB"/>
    <a:srgbClr val="5081FA"/>
    <a:srgbClr val="499FF6"/>
    <a:srgbClr val="54BCFF"/>
    <a:srgbClr val="83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86008"/>
  </p:normalViewPr>
  <p:slideViewPr>
    <p:cSldViewPr snapToGrid="0">
      <p:cViewPr>
        <p:scale>
          <a:sx n="119" d="100"/>
          <a:sy n="119" d="100"/>
        </p:scale>
        <p:origin x="1200" y="592"/>
      </p:cViewPr>
      <p:guideLst>
        <p:guide orient="horz" pos="1620"/>
        <p:guide pos="2880"/>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D9C1E-A7F5-BB44-8BE6-E5E8233303DD}" type="doc">
      <dgm:prSet loTypeId="urn:microsoft.com/office/officeart/2005/8/layout/hChevron3" loCatId="" qsTypeId="urn:microsoft.com/office/officeart/2005/8/quickstyle/simple1" qsCatId="simple" csTypeId="urn:microsoft.com/office/officeart/2005/8/colors/accent1_2" csCatId="accent1" phldr="1"/>
      <dgm:spPr/>
    </dgm:pt>
    <dgm:pt modelId="{36370088-406C-024A-9730-D91CDB50F705}">
      <dgm:prSet phldrT="[Text]"/>
      <dgm:spPr>
        <a:solidFill>
          <a:srgbClr val="C00000"/>
        </a:solidFill>
      </dgm:spPr>
      <dgm:t>
        <a:bodyPr/>
        <a:lstStyle/>
        <a:p>
          <a:r>
            <a:rPr lang="en-US" b="1" dirty="0">
              <a:latin typeface="Poppins" pitchFamily="2" charset="77"/>
              <a:cs typeface="Poppins" pitchFamily="2" charset="77"/>
            </a:rPr>
            <a:t>1</a:t>
          </a:r>
        </a:p>
      </dgm:t>
    </dgm:pt>
    <dgm:pt modelId="{8BBD2773-5DEA-2A42-BDE4-17E27912CAA3}" type="parTrans" cxnId="{D178DD01-473F-3442-8C87-4B2F9AB0EC36}">
      <dgm:prSet/>
      <dgm:spPr/>
      <dgm:t>
        <a:bodyPr/>
        <a:lstStyle/>
        <a:p>
          <a:endParaRPr lang="en-US"/>
        </a:p>
      </dgm:t>
    </dgm:pt>
    <dgm:pt modelId="{8B781026-D5C2-B34D-9EE5-5C2C8FA12EE3}" type="sibTrans" cxnId="{D178DD01-473F-3442-8C87-4B2F9AB0EC36}">
      <dgm:prSet/>
      <dgm:spPr/>
      <dgm:t>
        <a:bodyPr/>
        <a:lstStyle/>
        <a:p>
          <a:endParaRPr lang="en-US"/>
        </a:p>
      </dgm:t>
    </dgm:pt>
    <dgm:pt modelId="{95251C9E-F748-F649-B835-CE79AAA6CFCC}">
      <dgm:prSet phldrT="[Text]"/>
      <dgm:spPr>
        <a:solidFill>
          <a:srgbClr val="EB1B23"/>
        </a:solidFill>
      </dgm:spPr>
      <dgm:t>
        <a:bodyPr/>
        <a:lstStyle/>
        <a:p>
          <a:r>
            <a:rPr lang="en-US" b="1" dirty="0">
              <a:latin typeface="Poppins" pitchFamily="2" charset="77"/>
              <a:cs typeface="Poppins" pitchFamily="2" charset="77"/>
            </a:rPr>
            <a:t>2</a:t>
          </a:r>
        </a:p>
      </dgm:t>
    </dgm:pt>
    <dgm:pt modelId="{B0180616-BA46-B742-BD7D-1E0BE090DFF9}" type="parTrans" cxnId="{D4D80DD8-006A-0C41-88E2-EBC21420426A}">
      <dgm:prSet/>
      <dgm:spPr/>
      <dgm:t>
        <a:bodyPr/>
        <a:lstStyle/>
        <a:p>
          <a:endParaRPr lang="en-US"/>
        </a:p>
      </dgm:t>
    </dgm:pt>
    <dgm:pt modelId="{6D75A038-B258-BF47-A6B4-2AF6730EF31A}" type="sibTrans" cxnId="{D4D80DD8-006A-0C41-88E2-EBC21420426A}">
      <dgm:prSet/>
      <dgm:spPr/>
      <dgm:t>
        <a:bodyPr/>
        <a:lstStyle/>
        <a:p>
          <a:endParaRPr lang="en-US"/>
        </a:p>
      </dgm:t>
    </dgm:pt>
    <dgm:pt modelId="{CCE01BBB-0C3A-B147-8C56-06AE0760916A}">
      <dgm:prSet phldrT="[Text]"/>
      <dgm:spPr>
        <a:solidFill>
          <a:srgbClr val="ED3B23"/>
        </a:solidFill>
      </dgm:spPr>
      <dgm:t>
        <a:bodyPr/>
        <a:lstStyle/>
        <a:p>
          <a:r>
            <a:rPr lang="en-US" b="1" dirty="0">
              <a:latin typeface="Poppins" pitchFamily="2" charset="77"/>
              <a:cs typeface="Poppins" pitchFamily="2" charset="77"/>
            </a:rPr>
            <a:t>3</a:t>
          </a:r>
        </a:p>
      </dgm:t>
    </dgm:pt>
    <dgm:pt modelId="{97CEC666-081D-8F47-B21F-5E6253255941}" type="parTrans" cxnId="{3C03BEBC-5200-0E4F-98E3-8894B6F88848}">
      <dgm:prSet/>
      <dgm:spPr/>
      <dgm:t>
        <a:bodyPr/>
        <a:lstStyle/>
        <a:p>
          <a:endParaRPr lang="en-US"/>
        </a:p>
      </dgm:t>
    </dgm:pt>
    <dgm:pt modelId="{E6E58F08-933C-954B-90D2-10859E95E0AD}" type="sibTrans" cxnId="{3C03BEBC-5200-0E4F-98E3-8894B6F88848}">
      <dgm:prSet/>
      <dgm:spPr/>
      <dgm:t>
        <a:bodyPr/>
        <a:lstStyle/>
        <a:p>
          <a:endParaRPr lang="en-US"/>
        </a:p>
      </dgm:t>
    </dgm:pt>
    <dgm:pt modelId="{317524D7-36AC-FD40-AC74-68FF711AEF5A}">
      <dgm:prSet phldrT="[Text]"/>
      <dgm:spPr>
        <a:solidFill>
          <a:srgbClr val="8DC740"/>
        </a:solidFill>
      </dgm:spPr>
      <dgm:t>
        <a:bodyPr/>
        <a:lstStyle/>
        <a:p>
          <a:r>
            <a:rPr lang="en-US" b="1" dirty="0">
              <a:latin typeface="Poppins" pitchFamily="2" charset="77"/>
              <a:cs typeface="Poppins" pitchFamily="2" charset="77"/>
            </a:rPr>
            <a:t>8</a:t>
          </a:r>
        </a:p>
      </dgm:t>
    </dgm:pt>
    <dgm:pt modelId="{7450ACC3-0E8E-9B4C-990B-1E8C91E4D961}" type="parTrans" cxnId="{589D2F8D-6069-B540-B879-2319B95981D5}">
      <dgm:prSet/>
      <dgm:spPr/>
      <dgm:t>
        <a:bodyPr/>
        <a:lstStyle/>
        <a:p>
          <a:endParaRPr lang="en-US"/>
        </a:p>
      </dgm:t>
    </dgm:pt>
    <dgm:pt modelId="{8790212F-85AF-094A-84A2-AACA131E886C}" type="sibTrans" cxnId="{589D2F8D-6069-B540-B879-2319B95981D5}">
      <dgm:prSet/>
      <dgm:spPr/>
      <dgm:t>
        <a:bodyPr/>
        <a:lstStyle/>
        <a:p>
          <a:endParaRPr lang="en-US"/>
        </a:p>
      </dgm:t>
    </dgm:pt>
    <dgm:pt modelId="{36024DAA-3869-9344-BE84-B469D584B135}">
      <dgm:prSet phldrT="[Text]"/>
      <dgm:spPr>
        <a:solidFill>
          <a:srgbClr val="F37621"/>
        </a:solidFill>
      </dgm:spPr>
      <dgm:t>
        <a:bodyPr/>
        <a:lstStyle/>
        <a:p>
          <a:r>
            <a:rPr lang="en-US" b="1" dirty="0">
              <a:latin typeface="Poppins" pitchFamily="2" charset="77"/>
              <a:cs typeface="Poppins" pitchFamily="2" charset="77"/>
            </a:rPr>
            <a:t>4</a:t>
          </a:r>
        </a:p>
      </dgm:t>
    </dgm:pt>
    <dgm:pt modelId="{F090D8C8-16E5-734F-9B45-C1ECBF5FF719}" type="parTrans" cxnId="{4B02C793-D8C7-9E4A-A7E8-0F1051991905}">
      <dgm:prSet/>
      <dgm:spPr/>
      <dgm:t>
        <a:bodyPr/>
        <a:lstStyle/>
        <a:p>
          <a:endParaRPr lang="en-US"/>
        </a:p>
      </dgm:t>
    </dgm:pt>
    <dgm:pt modelId="{B7C53FE7-667E-E446-9321-3C36A904AB2D}" type="sibTrans" cxnId="{4B02C793-D8C7-9E4A-A7E8-0F1051991905}">
      <dgm:prSet/>
      <dgm:spPr/>
      <dgm:t>
        <a:bodyPr/>
        <a:lstStyle/>
        <a:p>
          <a:endParaRPr lang="en-US"/>
        </a:p>
      </dgm:t>
    </dgm:pt>
    <dgm:pt modelId="{8C6263BD-B691-CB4D-A190-CD6C730E602C}">
      <dgm:prSet phldrT="[Text]"/>
      <dgm:spPr>
        <a:solidFill>
          <a:srgbClr val="F8B316"/>
        </a:solidFill>
      </dgm:spPr>
      <dgm:t>
        <a:bodyPr/>
        <a:lstStyle/>
        <a:p>
          <a:r>
            <a:rPr lang="en-US" b="1" dirty="0">
              <a:latin typeface="Poppins" pitchFamily="2" charset="77"/>
              <a:cs typeface="Poppins" pitchFamily="2" charset="77"/>
            </a:rPr>
            <a:t>5</a:t>
          </a:r>
        </a:p>
      </dgm:t>
    </dgm:pt>
    <dgm:pt modelId="{2E2E3740-1D88-3B4C-AE59-195909837124}" type="parTrans" cxnId="{75A318CA-DCA2-EF4F-B5EF-F8B23EA0C976}">
      <dgm:prSet/>
      <dgm:spPr/>
      <dgm:t>
        <a:bodyPr/>
        <a:lstStyle/>
        <a:p>
          <a:endParaRPr lang="en-US"/>
        </a:p>
      </dgm:t>
    </dgm:pt>
    <dgm:pt modelId="{69069721-2881-3144-A683-97776E30DD4B}" type="sibTrans" cxnId="{75A318CA-DCA2-EF4F-B5EF-F8B23EA0C976}">
      <dgm:prSet/>
      <dgm:spPr/>
      <dgm:t>
        <a:bodyPr/>
        <a:lstStyle/>
        <a:p>
          <a:endParaRPr lang="en-US"/>
        </a:p>
      </dgm:t>
    </dgm:pt>
    <dgm:pt modelId="{1712204D-D8D8-F444-9578-D442FD4185D4}">
      <dgm:prSet phldrT="[Text]"/>
      <dgm:spPr>
        <a:solidFill>
          <a:srgbClr val="F8DD00"/>
        </a:solidFill>
      </dgm:spPr>
      <dgm:t>
        <a:bodyPr/>
        <a:lstStyle/>
        <a:p>
          <a:r>
            <a:rPr lang="en-US" b="1" dirty="0">
              <a:latin typeface="Poppins" pitchFamily="2" charset="77"/>
              <a:cs typeface="Poppins" pitchFamily="2" charset="77"/>
            </a:rPr>
            <a:t>6</a:t>
          </a:r>
        </a:p>
      </dgm:t>
    </dgm:pt>
    <dgm:pt modelId="{FE1208DE-FB53-CB4E-B985-614F481F48C4}" type="parTrans" cxnId="{ACD9033B-0C09-B042-BF79-49056002A725}">
      <dgm:prSet/>
      <dgm:spPr/>
      <dgm:t>
        <a:bodyPr/>
        <a:lstStyle/>
        <a:p>
          <a:endParaRPr lang="en-US"/>
        </a:p>
      </dgm:t>
    </dgm:pt>
    <dgm:pt modelId="{3F6FABD0-FCC9-C045-AE0D-82B5A62E4F57}" type="sibTrans" cxnId="{ACD9033B-0C09-B042-BF79-49056002A725}">
      <dgm:prSet/>
      <dgm:spPr/>
      <dgm:t>
        <a:bodyPr/>
        <a:lstStyle/>
        <a:p>
          <a:endParaRPr lang="en-US"/>
        </a:p>
      </dgm:t>
    </dgm:pt>
    <dgm:pt modelId="{7FDCBAED-8D45-D844-B02D-12A690619CC9}">
      <dgm:prSet phldrT="[Text]"/>
      <dgm:spPr>
        <a:solidFill>
          <a:srgbClr val="C9DB2A"/>
        </a:solidFill>
      </dgm:spPr>
      <dgm:t>
        <a:bodyPr/>
        <a:lstStyle/>
        <a:p>
          <a:r>
            <a:rPr lang="en-US" b="1" dirty="0">
              <a:latin typeface="Poppins" pitchFamily="2" charset="77"/>
              <a:cs typeface="Poppins" pitchFamily="2" charset="77"/>
            </a:rPr>
            <a:t>7</a:t>
          </a:r>
        </a:p>
      </dgm:t>
    </dgm:pt>
    <dgm:pt modelId="{55174E62-986F-E74C-B9C6-6B2AE8F406B6}" type="parTrans" cxnId="{5F702349-2164-4940-A3DD-F29167076BB4}">
      <dgm:prSet/>
      <dgm:spPr/>
      <dgm:t>
        <a:bodyPr/>
        <a:lstStyle/>
        <a:p>
          <a:endParaRPr lang="en-US"/>
        </a:p>
      </dgm:t>
    </dgm:pt>
    <dgm:pt modelId="{3D06FF74-B1F9-1245-9B5F-C051A69C794E}" type="sibTrans" cxnId="{5F702349-2164-4940-A3DD-F29167076BB4}">
      <dgm:prSet/>
      <dgm:spPr/>
      <dgm:t>
        <a:bodyPr/>
        <a:lstStyle/>
        <a:p>
          <a:endParaRPr lang="en-US"/>
        </a:p>
      </dgm:t>
    </dgm:pt>
    <dgm:pt modelId="{F64FDD20-CA0C-774C-969B-65EE8EEDF4AE}">
      <dgm:prSet phldrT="[Text]"/>
      <dgm:spPr>
        <a:solidFill>
          <a:srgbClr val="4CB848"/>
        </a:solidFill>
      </dgm:spPr>
      <dgm:t>
        <a:bodyPr/>
        <a:lstStyle/>
        <a:p>
          <a:r>
            <a:rPr lang="en-US" b="1" dirty="0">
              <a:latin typeface="Poppins" pitchFamily="2" charset="77"/>
              <a:cs typeface="Poppins" pitchFamily="2" charset="77"/>
            </a:rPr>
            <a:t>9</a:t>
          </a:r>
        </a:p>
      </dgm:t>
    </dgm:pt>
    <dgm:pt modelId="{29FC3DCE-939A-3D44-B9BA-D5EA94677EC7}" type="parTrans" cxnId="{D017F861-AA98-0944-8BE8-936DB9A06CB2}">
      <dgm:prSet/>
      <dgm:spPr/>
      <dgm:t>
        <a:bodyPr/>
        <a:lstStyle/>
        <a:p>
          <a:endParaRPr lang="en-US"/>
        </a:p>
      </dgm:t>
    </dgm:pt>
    <dgm:pt modelId="{30B16541-3A83-C04C-A7C6-93BAD389EF7E}" type="sibTrans" cxnId="{D017F861-AA98-0944-8BE8-936DB9A06CB2}">
      <dgm:prSet/>
      <dgm:spPr/>
      <dgm:t>
        <a:bodyPr/>
        <a:lstStyle/>
        <a:p>
          <a:endParaRPr lang="en-US"/>
        </a:p>
      </dgm:t>
    </dgm:pt>
    <dgm:pt modelId="{B50B7792-221C-214D-A27B-C5CB2EB51C08}">
      <dgm:prSet phldrT="[Text]"/>
      <dgm:spPr>
        <a:solidFill>
          <a:srgbClr val="15AD4B"/>
        </a:solidFill>
      </dgm:spPr>
      <dgm:t>
        <a:bodyPr/>
        <a:lstStyle/>
        <a:p>
          <a:r>
            <a:rPr lang="en-US" b="1" dirty="0">
              <a:latin typeface="Poppins" pitchFamily="2" charset="77"/>
              <a:cs typeface="Poppins" pitchFamily="2" charset="77"/>
            </a:rPr>
            <a:t>10</a:t>
          </a:r>
        </a:p>
      </dgm:t>
    </dgm:pt>
    <dgm:pt modelId="{9E6C324C-1BDF-154C-BB08-10FEF31AE6F5}" type="parTrans" cxnId="{A3F6BAF0-402E-A246-9A62-62DC822C5458}">
      <dgm:prSet/>
      <dgm:spPr/>
      <dgm:t>
        <a:bodyPr/>
        <a:lstStyle/>
        <a:p>
          <a:endParaRPr lang="en-US"/>
        </a:p>
      </dgm:t>
    </dgm:pt>
    <dgm:pt modelId="{71371401-7AFD-654E-BDFB-CC7D9D629631}" type="sibTrans" cxnId="{A3F6BAF0-402E-A246-9A62-62DC822C5458}">
      <dgm:prSet/>
      <dgm:spPr/>
      <dgm:t>
        <a:bodyPr/>
        <a:lstStyle/>
        <a:p>
          <a:endParaRPr lang="en-US"/>
        </a:p>
      </dgm:t>
    </dgm:pt>
    <dgm:pt modelId="{ADA3A6D3-6DA0-C94E-9C4D-B57EF46B34D4}" type="pres">
      <dgm:prSet presAssocID="{F7BD9C1E-A7F5-BB44-8BE6-E5E8233303DD}" presName="Name0" presStyleCnt="0">
        <dgm:presLayoutVars>
          <dgm:dir/>
          <dgm:resizeHandles val="exact"/>
        </dgm:presLayoutVars>
      </dgm:prSet>
      <dgm:spPr/>
    </dgm:pt>
    <dgm:pt modelId="{686AC70A-679D-194B-A874-935C79977FED}" type="pres">
      <dgm:prSet presAssocID="{36370088-406C-024A-9730-D91CDB50F705}" presName="parTxOnly" presStyleLbl="node1" presStyleIdx="0" presStyleCnt="10">
        <dgm:presLayoutVars>
          <dgm:bulletEnabled val="1"/>
        </dgm:presLayoutVars>
      </dgm:prSet>
      <dgm:spPr/>
    </dgm:pt>
    <dgm:pt modelId="{935BD53A-F55B-C443-A664-55CED454971D}" type="pres">
      <dgm:prSet presAssocID="{8B781026-D5C2-B34D-9EE5-5C2C8FA12EE3}" presName="parSpace" presStyleCnt="0"/>
      <dgm:spPr/>
    </dgm:pt>
    <dgm:pt modelId="{1A9E4645-778B-E74F-8E26-F438FEBB1658}" type="pres">
      <dgm:prSet presAssocID="{95251C9E-F748-F649-B835-CE79AAA6CFCC}" presName="parTxOnly" presStyleLbl="node1" presStyleIdx="1" presStyleCnt="10">
        <dgm:presLayoutVars>
          <dgm:bulletEnabled val="1"/>
        </dgm:presLayoutVars>
      </dgm:prSet>
      <dgm:spPr/>
    </dgm:pt>
    <dgm:pt modelId="{0AFECA18-B7AC-9C41-9106-85B70B3ED359}" type="pres">
      <dgm:prSet presAssocID="{6D75A038-B258-BF47-A6B4-2AF6730EF31A}" presName="parSpace" presStyleCnt="0"/>
      <dgm:spPr/>
    </dgm:pt>
    <dgm:pt modelId="{8544A3EC-EDEC-214F-8618-22CFA6E219C7}" type="pres">
      <dgm:prSet presAssocID="{CCE01BBB-0C3A-B147-8C56-06AE0760916A}" presName="parTxOnly" presStyleLbl="node1" presStyleIdx="2" presStyleCnt="10">
        <dgm:presLayoutVars>
          <dgm:bulletEnabled val="1"/>
        </dgm:presLayoutVars>
      </dgm:prSet>
      <dgm:spPr/>
    </dgm:pt>
    <dgm:pt modelId="{3B0E5C71-5D1B-4944-899E-CFAF612B041C}" type="pres">
      <dgm:prSet presAssocID="{E6E58F08-933C-954B-90D2-10859E95E0AD}" presName="parSpace" presStyleCnt="0"/>
      <dgm:spPr/>
    </dgm:pt>
    <dgm:pt modelId="{D8072D12-A318-7F4D-B1EA-E6CC8A2229DD}" type="pres">
      <dgm:prSet presAssocID="{36024DAA-3869-9344-BE84-B469D584B135}" presName="parTxOnly" presStyleLbl="node1" presStyleIdx="3" presStyleCnt="10">
        <dgm:presLayoutVars>
          <dgm:bulletEnabled val="1"/>
        </dgm:presLayoutVars>
      </dgm:prSet>
      <dgm:spPr/>
    </dgm:pt>
    <dgm:pt modelId="{1E0A46CA-622F-DA46-B5EC-B8F44E469200}" type="pres">
      <dgm:prSet presAssocID="{B7C53FE7-667E-E446-9321-3C36A904AB2D}" presName="parSpace" presStyleCnt="0"/>
      <dgm:spPr/>
    </dgm:pt>
    <dgm:pt modelId="{A56DCE7E-B7ED-6647-8620-CA17B184E800}" type="pres">
      <dgm:prSet presAssocID="{8C6263BD-B691-CB4D-A190-CD6C730E602C}" presName="parTxOnly" presStyleLbl="node1" presStyleIdx="4" presStyleCnt="10">
        <dgm:presLayoutVars>
          <dgm:bulletEnabled val="1"/>
        </dgm:presLayoutVars>
      </dgm:prSet>
      <dgm:spPr/>
    </dgm:pt>
    <dgm:pt modelId="{A4CA430C-8138-724C-B079-7B4E3CCD6036}" type="pres">
      <dgm:prSet presAssocID="{69069721-2881-3144-A683-97776E30DD4B}" presName="parSpace" presStyleCnt="0"/>
      <dgm:spPr/>
    </dgm:pt>
    <dgm:pt modelId="{BF664687-90B0-5242-9AC4-7DE264D8A6BA}" type="pres">
      <dgm:prSet presAssocID="{1712204D-D8D8-F444-9578-D442FD4185D4}" presName="parTxOnly" presStyleLbl="node1" presStyleIdx="5" presStyleCnt="10">
        <dgm:presLayoutVars>
          <dgm:bulletEnabled val="1"/>
        </dgm:presLayoutVars>
      </dgm:prSet>
      <dgm:spPr/>
    </dgm:pt>
    <dgm:pt modelId="{09DBA86A-2C6B-0A4B-8DC8-E4552BF352F6}" type="pres">
      <dgm:prSet presAssocID="{3F6FABD0-FCC9-C045-AE0D-82B5A62E4F57}" presName="parSpace" presStyleCnt="0"/>
      <dgm:spPr/>
    </dgm:pt>
    <dgm:pt modelId="{3D528B3B-0AFA-D045-AF10-F468D8218325}" type="pres">
      <dgm:prSet presAssocID="{7FDCBAED-8D45-D844-B02D-12A690619CC9}" presName="parTxOnly" presStyleLbl="node1" presStyleIdx="6" presStyleCnt="10">
        <dgm:presLayoutVars>
          <dgm:bulletEnabled val="1"/>
        </dgm:presLayoutVars>
      </dgm:prSet>
      <dgm:spPr/>
    </dgm:pt>
    <dgm:pt modelId="{756F7751-3F12-414C-A8CC-1699DB7C3528}" type="pres">
      <dgm:prSet presAssocID="{3D06FF74-B1F9-1245-9B5F-C051A69C794E}" presName="parSpace" presStyleCnt="0"/>
      <dgm:spPr/>
    </dgm:pt>
    <dgm:pt modelId="{813423E4-425B-A34C-9B06-359DFCC692A8}" type="pres">
      <dgm:prSet presAssocID="{317524D7-36AC-FD40-AC74-68FF711AEF5A}" presName="parTxOnly" presStyleLbl="node1" presStyleIdx="7" presStyleCnt="10">
        <dgm:presLayoutVars>
          <dgm:bulletEnabled val="1"/>
        </dgm:presLayoutVars>
      </dgm:prSet>
      <dgm:spPr/>
    </dgm:pt>
    <dgm:pt modelId="{2178292F-9D3B-C74A-A204-5DAF5E104D39}" type="pres">
      <dgm:prSet presAssocID="{8790212F-85AF-094A-84A2-AACA131E886C}" presName="parSpace" presStyleCnt="0"/>
      <dgm:spPr/>
    </dgm:pt>
    <dgm:pt modelId="{C39300DA-3B5E-1D43-9E92-767F4C6DC671}" type="pres">
      <dgm:prSet presAssocID="{F64FDD20-CA0C-774C-969B-65EE8EEDF4AE}" presName="parTxOnly" presStyleLbl="node1" presStyleIdx="8" presStyleCnt="10">
        <dgm:presLayoutVars>
          <dgm:bulletEnabled val="1"/>
        </dgm:presLayoutVars>
      </dgm:prSet>
      <dgm:spPr/>
    </dgm:pt>
    <dgm:pt modelId="{8323869F-44C2-7841-942F-59C5BC3DD721}" type="pres">
      <dgm:prSet presAssocID="{30B16541-3A83-C04C-A7C6-93BAD389EF7E}" presName="parSpace" presStyleCnt="0"/>
      <dgm:spPr/>
    </dgm:pt>
    <dgm:pt modelId="{356CF59D-7961-F84D-9D84-77054EE46CDF}" type="pres">
      <dgm:prSet presAssocID="{B50B7792-221C-214D-A27B-C5CB2EB51C08}" presName="parTxOnly" presStyleLbl="node1" presStyleIdx="9" presStyleCnt="10">
        <dgm:presLayoutVars>
          <dgm:bulletEnabled val="1"/>
        </dgm:presLayoutVars>
      </dgm:prSet>
      <dgm:spPr/>
    </dgm:pt>
  </dgm:ptLst>
  <dgm:cxnLst>
    <dgm:cxn modelId="{D178DD01-473F-3442-8C87-4B2F9AB0EC36}" srcId="{F7BD9C1E-A7F5-BB44-8BE6-E5E8233303DD}" destId="{36370088-406C-024A-9730-D91CDB50F705}" srcOrd="0" destOrd="0" parTransId="{8BBD2773-5DEA-2A42-BDE4-17E27912CAA3}" sibTransId="{8B781026-D5C2-B34D-9EE5-5C2C8FA12EE3}"/>
    <dgm:cxn modelId="{70FCBD29-5B0A-9D41-8293-5493991E5C3D}" type="presOf" srcId="{95251C9E-F748-F649-B835-CE79AAA6CFCC}" destId="{1A9E4645-778B-E74F-8E26-F438FEBB1658}" srcOrd="0" destOrd="0" presId="urn:microsoft.com/office/officeart/2005/8/layout/hChevron3"/>
    <dgm:cxn modelId="{ACD9033B-0C09-B042-BF79-49056002A725}" srcId="{F7BD9C1E-A7F5-BB44-8BE6-E5E8233303DD}" destId="{1712204D-D8D8-F444-9578-D442FD4185D4}" srcOrd="5" destOrd="0" parTransId="{FE1208DE-FB53-CB4E-B985-614F481F48C4}" sibTransId="{3F6FABD0-FCC9-C045-AE0D-82B5A62E4F57}"/>
    <dgm:cxn modelId="{A8B1493B-220C-FF4B-AD4F-5D417A8C8C1E}" type="presOf" srcId="{36370088-406C-024A-9730-D91CDB50F705}" destId="{686AC70A-679D-194B-A874-935C79977FED}" srcOrd="0" destOrd="0" presId="urn:microsoft.com/office/officeart/2005/8/layout/hChevron3"/>
    <dgm:cxn modelId="{6DFC9340-C711-0F41-A3BC-EB30613C47E4}" type="presOf" srcId="{1712204D-D8D8-F444-9578-D442FD4185D4}" destId="{BF664687-90B0-5242-9AC4-7DE264D8A6BA}" srcOrd="0" destOrd="0" presId="urn:microsoft.com/office/officeart/2005/8/layout/hChevron3"/>
    <dgm:cxn modelId="{5F702349-2164-4940-A3DD-F29167076BB4}" srcId="{F7BD9C1E-A7F5-BB44-8BE6-E5E8233303DD}" destId="{7FDCBAED-8D45-D844-B02D-12A690619CC9}" srcOrd="6" destOrd="0" parTransId="{55174E62-986F-E74C-B9C6-6B2AE8F406B6}" sibTransId="{3D06FF74-B1F9-1245-9B5F-C051A69C794E}"/>
    <dgm:cxn modelId="{D017F861-AA98-0944-8BE8-936DB9A06CB2}" srcId="{F7BD9C1E-A7F5-BB44-8BE6-E5E8233303DD}" destId="{F64FDD20-CA0C-774C-969B-65EE8EEDF4AE}" srcOrd="8" destOrd="0" parTransId="{29FC3DCE-939A-3D44-B9BA-D5EA94677EC7}" sibTransId="{30B16541-3A83-C04C-A7C6-93BAD389EF7E}"/>
    <dgm:cxn modelId="{FD36BC82-8D70-E24A-9429-F8ABCCF9F9BC}" type="presOf" srcId="{F64FDD20-CA0C-774C-969B-65EE8EEDF4AE}" destId="{C39300DA-3B5E-1D43-9E92-767F4C6DC671}" srcOrd="0" destOrd="0" presId="urn:microsoft.com/office/officeart/2005/8/layout/hChevron3"/>
    <dgm:cxn modelId="{C1B57589-38B5-3D43-ADE7-B17380D72652}" type="presOf" srcId="{CCE01BBB-0C3A-B147-8C56-06AE0760916A}" destId="{8544A3EC-EDEC-214F-8618-22CFA6E219C7}" srcOrd="0" destOrd="0" presId="urn:microsoft.com/office/officeart/2005/8/layout/hChevron3"/>
    <dgm:cxn modelId="{589D2F8D-6069-B540-B879-2319B95981D5}" srcId="{F7BD9C1E-A7F5-BB44-8BE6-E5E8233303DD}" destId="{317524D7-36AC-FD40-AC74-68FF711AEF5A}" srcOrd="7" destOrd="0" parTransId="{7450ACC3-0E8E-9B4C-990B-1E8C91E4D961}" sibTransId="{8790212F-85AF-094A-84A2-AACA131E886C}"/>
    <dgm:cxn modelId="{4B02C793-D8C7-9E4A-A7E8-0F1051991905}" srcId="{F7BD9C1E-A7F5-BB44-8BE6-E5E8233303DD}" destId="{36024DAA-3869-9344-BE84-B469D584B135}" srcOrd="3" destOrd="0" parTransId="{F090D8C8-16E5-734F-9B45-C1ECBF5FF719}" sibTransId="{B7C53FE7-667E-E446-9321-3C36A904AB2D}"/>
    <dgm:cxn modelId="{73B04294-443C-2347-8C56-A9EE07A165AE}" type="presOf" srcId="{F7BD9C1E-A7F5-BB44-8BE6-E5E8233303DD}" destId="{ADA3A6D3-6DA0-C94E-9C4D-B57EF46B34D4}" srcOrd="0" destOrd="0" presId="urn:microsoft.com/office/officeart/2005/8/layout/hChevron3"/>
    <dgm:cxn modelId="{736EB0B6-E1C9-C74D-8FC2-CDCBEE125E61}" type="presOf" srcId="{B50B7792-221C-214D-A27B-C5CB2EB51C08}" destId="{356CF59D-7961-F84D-9D84-77054EE46CDF}" srcOrd="0" destOrd="0" presId="urn:microsoft.com/office/officeart/2005/8/layout/hChevron3"/>
    <dgm:cxn modelId="{3C03BEBC-5200-0E4F-98E3-8894B6F88848}" srcId="{F7BD9C1E-A7F5-BB44-8BE6-E5E8233303DD}" destId="{CCE01BBB-0C3A-B147-8C56-06AE0760916A}" srcOrd="2" destOrd="0" parTransId="{97CEC666-081D-8F47-B21F-5E6253255941}" sibTransId="{E6E58F08-933C-954B-90D2-10859E95E0AD}"/>
    <dgm:cxn modelId="{75A318CA-DCA2-EF4F-B5EF-F8B23EA0C976}" srcId="{F7BD9C1E-A7F5-BB44-8BE6-E5E8233303DD}" destId="{8C6263BD-B691-CB4D-A190-CD6C730E602C}" srcOrd="4" destOrd="0" parTransId="{2E2E3740-1D88-3B4C-AE59-195909837124}" sibTransId="{69069721-2881-3144-A683-97776E30DD4B}"/>
    <dgm:cxn modelId="{261949D4-656B-BA46-9307-CDF0D13F9D06}" type="presOf" srcId="{317524D7-36AC-FD40-AC74-68FF711AEF5A}" destId="{813423E4-425B-A34C-9B06-359DFCC692A8}" srcOrd="0" destOrd="0" presId="urn:microsoft.com/office/officeart/2005/8/layout/hChevron3"/>
    <dgm:cxn modelId="{26127ED5-8209-3347-BECB-70ADA4FBE8FD}" type="presOf" srcId="{36024DAA-3869-9344-BE84-B469D584B135}" destId="{D8072D12-A318-7F4D-B1EA-E6CC8A2229DD}" srcOrd="0" destOrd="0" presId="urn:microsoft.com/office/officeart/2005/8/layout/hChevron3"/>
    <dgm:cxn modelId="{D4D80DD8-006A-0C41-88E2-EBC21420426A}" srcId="{F7BD9C1E-A7F5-BB44-8BE6-E5E8233303DD}" destId="{95251C9E-F748-F649-B835-CE79AAA6CFCC}" srcOrd="1" destOrd="0" parTransId="{B0180616-BA46-B742-BD7D-1E0BE090DFF9}" sibTransId="{6D75A038-B258-BF47-A6B4-2AF6730EF31A}"/>
    <dgm:cxn modelId="{DC499BE0-B4DE-AA49-B59E-2FADD1228C52}" type="presOf" srcId="{7FDCBAED-8D45-D844-B02D-12A690619CC9}" destId="{3D528B3B-0AFA-D045-AF10-F468D8218325}" srcOrd="0" destOrd="0" presId="urn:microsoft.com/office/officeart/2005/8/layout/hChevron3"/>
    <dgm:cxn modelId="{F0C5D9E2-E9AD-9547-B5B6-73CA69CB31BD}" type="presOf" srcId="{8C6263BD-B691-CB4D-A190-CD6C730E602C}" destId="{A56DCE7E-B7ED-6647-8620-CA17B184E800}" srcOrd="0" destOrd="0" presId="urn:microsoft.com/office/officeart/2005/8/layout/hChevron3"/>
    <dgm:cxn modelId="{A3F6BAF0-402E-A246-9A62-62DC822C5458}" srcId="{F7BD9C1E-A7F5-BB44-8BE6-E5E8233303DD}" destId="{B50B7792-221C-214D-A27B-C5CB2EB51C08}" srcOrd="9" destOrd="0" parTransId="{9E6C324C-1BDF-154C-BB08-10FEF31AE6F5}" sibTransId="{71371401-7AFD-654E-BDFB-CC7D9D629631}"/>
    <dgm:cxn modelId="{B933FEF7-C401-394A-A7EB-7EBE9B3D67DF}" type="presParOf" srcId="{ADA3A6D3-6DA0-C94E-9C4D-B57EF46B34D4}" destId="{686AC70A-679D-194B-A874-935C79977FED}" srcOrd="0" destOrd="0" presId="urn:microsoft.com/office/officeart/2005/8/layout/hChevron3"/>
    <dgm:cxn modelId="{F76A9613-1588-B64C-B0E9-82C16B788BFD}" type="presParOf" srcId="{ADA3A6D3-6DA0-C94E-9C4D-B57EF46B34D4}" destId="{935BD53A-F55B-C443-A664-55CED454971D}" srcOrd="1" destOrd="0" presId="urn:microsoft.com/office/officeart/2005/8/layout/hChevron3"/>
    <dgm:cxn modelId="{E9E18B47-A959-B545-A331-A27835D16115}" type="presParOf" srcId="{ADA3A6D3-6DA0-C94E-9C4D-B57EF46B34D4}" destId="{1A9E4645-778B-E74F-8E26-F438FEBB1658}" srcOrd="2" destOrd="0" presId="urn:microsoft.com/office/officeart/2005/8/layout/hChevron3"/>
    <dgm:cxn modelId="{BB38020A-F9DF-944D-96A3-880140514C48}" type="presParOf" srcId="{ADA3A6D3-6DA0-C94E-9C4D-B57EF46B34D4}" destId="{0AFECA18-B7AC-9C41-9106-85B70B3ED359}" srcOrd="3" destOrd="0" presId="urn:microsoft.com/office/officeart/2005/8/layout/hChevron3"/>
    <dgm:cxn modelId="{4C70F02F-033F-374C-9D0C-F0FE75068A19}" type="presParOf" srcId="{ADA3A6D3-6DA0-C94E-9C4D-B57EF46B34D4}" destId="{8544A3EC-EDEC-214F-8618-22CFA6E219C7}" srcOrd="4" destOrd="0" presId="urn:microsoft.com/office/officeart/2005/8/layout/hChevron3"/>
    <dgm:cxn modelId="{A8067831-DDAA-AB4E-BF01-8DB83E1E500D}" type="presParOf" srcId="{ADA3A6D3-6DA0-C94E-9C4D-B57EF46B34D4}" destId="{3B0E5C71-5D1B-4944-899E-CFAF612B041C}" srcOrd="5" destOrd="0" presId="urn:microsoft.com/office/officeart/2005/8/layout/hChevron3"/>
    <dgm:cxn modelId="{5742B9A9-8332-6B4E-9BA2-EAE327C0C266}" type="presParOf" srcId="{ADA3A6D3-6DA0-C94E-9C4D-B57EF46B34D4}" destId="{D8072D12-A318-7F4D-B1EA-E6CC8A2229DD}" srcOrd="6" destOrd="0" presId="urn:microsoft.com/office/officeart/2005/8/layout/hChevron3"/>
    <dgm:cxn modelId="{5F792EC8-85A5-4541-8A06-FF04F6F6E9C3}" type="presParOf" srcId="{ADA3A6D3-6DA0-C94E-9C4D-B57EF46B34D4}" destId="{1E0A46CA-622F-DA46-B5EC-B8F44E469200}" srcOrd="7" destOrd="0" presId="urn:microsoft.com/office/officeart/2005/8/layout/hChevron3"/>
    <dgm:cxn modelId="{5503E453-B2A2-3047-9E62-EFA7BCD61D2D}" type="presParOf" srcId="{ADA3A6D3-6DA0-C94E-9C4D-B57EF46B34D4}" destId="{A56DCE7E-B7ED-6647-8620-CA17B184E800}" srcOrd="8" destOrd="0" presId="urn:microsoft.com/office/officeart/2005/8/layout/hChevron3"/>
    <dgm:cxn modelId="{D12FDF6E-7FFB-5B4E-9A9A-C5F350B083A8}" type="presParOf" srcId="{ADA3A6D3-6DA0-C94E-9C4D-B57EF46B34D4}" destId="{A4CA430C-8138-724C-B079-7B4E3CCD6036}" srcOrd="9" destOrd="0" presId="urn:microsoft.com/office/officeart/2005/8/layout/hChevron3"/>
    <dgm:cxn modelId="{36C0EF40-3311-5943-8A5B-61E012621CFC}" type="presParOf" srcId="{ADA3A6D3-6DA0-C94E-9C4D-B57EF46B34D4}" destId="{BF664687-90B0-5242-9AC4-7DE264D8A6BA}" srcOrd="10" destOrd="0" presId="urn:microsoft.com/office/officeart/2005/8/layout/hChevron3"/>
    <dgm:cxn modelId="{BF62F4A6-C6BF-9E4D-83CA-338E6AA193B8}" type="presParOf" srcId="{ADA3A6D3-6DA0-C94E-9C4D-B57EF46B34D4}" destId="{09DBA86A-2C6B-0A4B-8DC8-E4552BF352F6}" srcOrd="11" destOrd="0" presId="urn:microsoft.com/office/officeart/2005/8/layout/hChevron3"/>
    <dgm:cxn modelId="{65A0C68C-7893-DC42-8AA8-29596D616CF5}" type="presParOf" srcId="{ADA3A6D3-6DA0-C94E-9C4D-B57EF46B34D4}" destId="{3D528B3B-0AFA-D045-AF10-F468D8218325}" srcOrd="12" destOrd="0" presId="urn:microsoft.com/office/officeart/2005/8/layout/hChevron3"/>
    <dgm:cxn modelId="{3E531C17-E78A-1E42-9615-C01E743785D3}" type="presParOf" srcId="{ADA3A6D3-6DA0-C94E-9C4D-B57EF46B34D4}" destId="{756F7751-3F12-414C-A8CC-1699DB7C3528}" srcOrd="13" destOrd="0" presId="urn:microsoft.com/office/officeart/2005/8/layout/hChevron3"/>
    <dgm:cxn modelId="{7294815A-F4D2-6544-879A-4D52D7081E14}" type="presParOf" srcId="{ADA3A6D3-6DA0-C94E-9C4D-B57EF46B34D4}" destId="{813423E4-425B-A34C-9B06-359DFCC692A8}" srcOrd="14" destOrd="0" presId="urn:microsoft.com/office/officeart/2005/8/layout/hChevron3"/>
    <dgm:cxn modelId="{F0499635-1E1E-B74E-9A6F-E454749A9CE5}" type="presParOf" srcId="{ADA3A6D3-6DA0-C94E-9C4D-B57EF46B34D4}" destId="{2178292F-9D3B-C74A-A204-5DAF5E104D39}" srcOrd="15" destOrd="0" presId="urn:microsoft.com/office/officeart/2005/8/layout/hChevron3"/>
    <dgm:cxn modelId="{03A80B3C-044F-5F4F-A61A-7ECF3DFC54EF}" type="presParOf" srcId="{ADA3A6D3-6DA0-C94E-9C4D-B57EF46B34D4}" destId="{C39300DA-3B5E-1D43-9E92-767F4C6DC671}" srcOrd="16" destOrd="0" presId="urn:microsoft.com/office/officeart/2005/8/layout/hChevron3"/>
    <dgm:cxn modelId="{27FBBBAC-D71D-7344-9F0E-771FEAB499D6}" type="presParOf" srcId="{ADA3A6D3-6DA0-C94E-9C4D-B57EF46B34D4}" destId="{8323869F-44C2-7841-942F-59C5BC3DD721}" srcOrd="17" destOrd="0" presId="urn:microsoft.com/office/officeart/2005/8/layout/hChevron3"/>
    <dgm:cxn modelId="{3616D100-0BD2-784C-A812-75F682E1D4FB}" type="presParOf" srcId="{ADA3A6D3-6DA0-C94E-9C4D-B57EF46B34D4}" destId="{356CF59D-7961-F84D-9D84-77054EE46CDF}"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59267-8045-4B12-A3CB-7E84F7841BD4}" type="doc">
      <dgm:prSet loTypeId="urn:microsoft.com/office/officeart/2005/8/layout/cycle8" loCatId="cycle" qsTypeId="urn:microsoft.com/office/officeart/2005/8/quickstyle/simple1" qsCatId="simple" csTypeId="urn:microsoft.com/office/officeart/2005/8/colors/accent1_2" csCatId="accent1" phldr="1"/>
      <dgm:spPr/>
    </dgm:pt>
    <dgm:pt modelId="{8A50F195-11EF-4057-92DF-99C2222BFDC6}">
      <dgm:prSet phldrT="[Text]" custT="1"/>
      <dgm:spPr>
        <a:solidFill>
          <a:srgbClr val="CE962A"/>
        </a:solidFill>
      </dgm:spPr>
      <dgm:t>
        <a:bodyPr/>
        <a:lstStyle/>
        <a:p>
          <a:endParaRPr lang="en-US" sz="1800" b="1" dirty="0">
            <a:latin typeface="Poppins" pitchFamily="2" charset="77"/>
            <a:cs typeface="Poppins" pitchFamily="2" charset="77"/>
          </a:endParaRPr>
        </a:p>
        <a:p>
          <a:r>
            <a:rPr lang="en-US" sz="1800" b="1" dirty="0">
              <a:latin typeface="Poppins" pitchFamily="2" charset="77"/>
              <a:cs typeface="Poppins" pitchFamily="2" charset="77"/>
            </a:rPr>
            <a:t>Vision Board</a:t>
          </a:r>
        </a:p>
        <a:p>
          <a:r>
            <a:rPr lang="en-US" sz="1800" b="1" dirty="0">
              <a:latin typeface="Poppins" pitchFamily="2" charset="77"/>
              <a:cs typeface="Poppins" pitchFamily="2" charset="77"/>
            </a:rPr>
            <a:t>&amp; PVT</a:t>
          </a:r>
        </a:p>
      </dgm:t>
    </dgm:pt>
    <dgm:pt modelId="{68738D5A-9DD2-4A19-ACA9-56F7E2296CC8}" type="parTrans" cxnId="{B86712AB-F2BD-4C8F-BBE0-76C650C11FEB}">
      <dgm:prSet/>
      <dgm:spPr/>
      <dgm:t>
        <a:bodyPr/>
        <a:lstStyle/>
        <a:p>
          <a:endParaRPr lang="en-US"/>
        </a:p>
      </dgm:t>
    </dgm:pt>
    <dgm:pt modelId="{5290669F-7602-4B24-BBF9-2868FA70AAB7}" type="sibTrans" cxnId="{B86712AB-F2BD-4C8F-BBE0-76C650C11FEB}">
      <dgm:prSet/>
      <dgm:spPr/>
      <dgm:t>
        <a:bodyPr/>
        <a:lstStyle/>
        <a:p>
          <a:endParaRPr lang="en-US"/>
        </a:p>
      </dgm:t>
    </dgm:pt>
    <dgm:pt modelId="{67AA088F-ABF8-4974-A225-08D8C00B7A19}">
      <dgm:prSet phldrT="[Text]" custT="1"/>
      <dgm:spPr>
        <a:solidFill>
          <a:srgbClr val="CE962A"/>
        </a:solidFill>
      </dgm:spPr>
      <dgm:t>
        <a:bodyPr/>
        <a:lstStyle/>
        <a:p>
          <a:r>
            <a:rPr lang="en-US" sz="1800" b="1" dirty="0">
              <a:latin typeface="Poppins" pitchFamily="2" charset="77"/>
              <a:cs typeface="Poppins" pitchFamily="2" charset="77"/>
            </a:rPr>
            <a:t>Scorecard &amp; Monthly Head Check </a:t>
          </a:r>
        </a:p>
      </dgm:t>
    </dgm:pt>
    <dgm:pt modelId="{53BC389B-C0FF-43DA-9525-1098D2E36EB3}" type="parTrans" cxnId="{D2DC4A50-9BA2-4243-AD45-BFB09D01D377}">
      <dgm:prSet/>
      <dgm:spPr/>
      <dgm:t>
        <a:bodyPr/>
        <a:lstStyle/>
        <a:p>
          <a:endParaRPr lang="en-US"/>
        </a:p>
      </dgm:t>
    </dgm:pt>
    <dgm:pt modelId="{3A3DB04C-917A-46A0-B733-E8D0410A570B}" type="sibTrans" cxnId="{D2DC4A50-9BA2-4243-AD45-BFB09D01D377}">
      <dgm:prSet/>
      <dgm:spPr/>
      <dgm:t>
        <a:bodyPr/>
        <a:lstStyle/>
        <a:p>
          <a:endParaRPr lang="en-US"/>
        </a:p>
      </dgm:t>
    </dgm:pt>
    <dgm:pt modelId="{E6B19D48-A582-42B6-9B50-A8DCAD47B96C}">
      <dgm:prSet phldrT="[Text]" custT="1"/>
      <dgm:spPr>
        <a:solidFill>
          <a:srgbClr val="CE962A"/>
        </a:solidFill>
      </dgm:spPr>
      <dgm:t>
        <a:bodyPr/>
        <a:lstStyle/>
        <a:p>
          <a:r>
            <a:rPr lang="en-US" sz="1800" b="1" dirty="0">
              <a:latin typeface="Poppins" pitchFamily="2" charset="77"/>
              <a:cs typeface="Poppins" pitchFamily="2" charset="77"/>
            </a:rPr>
            <a:t>Difficult</a:t>
          </a:r>
        </a:p>
        <a:p>
          <a:endParaRPr lang="en-US" sz="1800" b="1" dirty="0">
            <a:latin typeface="Poppins" pitchFamily="2" charset="77"/>
            <a:cs typeface="Poppins" pitchFamily="2" charset="77"/>
          </a:endParaRPr>
        </a:p>
      </dgm:t>
    </dgm:pt>
    <dgm:pt modelId="{9BEA4640-8666-4654-86D0-219403255778}" type="parTrans" cxnId="{223BFE94-1994-4452-8CF5-79A016BE94E6}">
      <dgm:prSet/>
      <dgm:spPr/>
      <dgm:t>
        <a:bodyPr/>
        <a:lstStyle/>
        <a:p>
          <a:endParaRPr lang="en-US"/>
        </a:p>
      </dgm:t>
    </dgm:pt>
    <dgm:pt modelId="{DDEFE7A0-F507-492E-BE10-464D0C55611F}" type="sibTrans" cxnId="{223BFE94-1994-4452-8CF5-79A016BE94E6}">
      <dgm:prSet/>
      <dgm:spPr/>
      <dgm:t>
        <a:bodyPr/>
        <a:lstStyle/>
        <a:p>
          <a:endParaRPr lang="en-US"/>
        </a:p>
      </dgm:t>
    </dgm:pt>
    <dgm:pt modelId="{08966C3C-D739-45E4-8BBB-D3551156DDF5}">
      <dgm:prSet phldrT="[Text]" custT="1"/>
      <dgm:spPr>
        <a:solidFill>
          <a:srgbClr val="CE962A"/>
        </a:solidFill>
      </dgm:spPr>
      <dgm:t>
        <a:bodyPr/>
        <a:lstStyle/>
        <a:p>
          <a:r>
            <a:rPr lang="en-US" sz="1800" b="1" dirty="0">
              <a:latin typeface="Poppins" pitchFamily="2" charset="77"/>
              <a:cs typeface="Poppins" pitchFamily="2" charset="77"/>
            </a:rPr>
            <a:t>Joy Journal </a:t>
          </a:r>
        </a:p>
      </dgm:t>
    </dgm:pt>
    <dgm:pt modelId="{E9E7A47B-A17C-4115-8CB0-E28E4061F888}" type="parTrans" cxnId="{D4D40E54-F006-4DE0-A666-ECDC1E918025}">
      <dgm:prSet/>
      <dgm:spPr/>
      <dgm:t>
        <a:bodyPr/>
        <a:lstStyle/>
        <a:p>
          <a:endParaRPr lang="en-US"/>
        </a:p>
      </dgm:t>
    </dgm:pt>
    <dgm:pt modelId="{A2B5E38C-5428-4B86-9443-792973E5C242}" type="sibTrans" cxnId="{D4D40E54-F006-4DE0-A666-ECDC1E918025}">
      <dgm:prSet/>
      <dgm:spPr/>
      <dgm:t>
        <a:bodyPr/>
        <a:lstStyle/>
        <a:p>
          <a:endParaRPr lang="en-US"/>
        </a:p>
      </dgm:t>
    </dgm:pt>
    <dgm:pt modelId="{368EE08F-05F5-4B4C-87B5-2FCF110F4D20}">
      <dgm:prSet phldrT="[Text]" custT="1"/>
      <dgm:spPr>
        <a:solidFill>
          <a:srgbClr val="CE962A"/>
        </a:solidFill>
      </dgm:spPr>
      <dgm:t>
        <a:bodyPr/>
        <a:lstStyle/>
        <a:p>
          <a:r>
            <a:rPr lang="en-US" sz="1800" b="1" dirty="0">
              <a:latin typeface="Poppins" pitchFamily="2" charset="77"/>
              <a:cs typeface="Poppins" pitchFamily="2" charset="77"/>
            </a:rPr>
            <a:t>Habits Training </a:t>
          </a:r>
        </a:p>
      </dgm:t>
    </dgm:pt>
    <dgm:pt modelId="{8C5D357A-7F29-4863-929C-1E6A228448E6}" type="parTrans" cxnId="{DABE89AF-4B2B-4887-887D-547E0FFB1400}">
      <dgm:prSet/>
      <dgm:spPr/>
      <dgm:t>
        <a:bodyPr/>
        <a:lstStyle/>
        <a:p>
          <a:endParaRPr lang="en-US"/>
        </a:p>
      </dgm:t>
    </dgm:pt>
    <dgm:pt modelId="{C3FF8536-2A1D-42D1-8982-CB835B085464}" type="sibTrans" cxnId="{DABE89AF-4B2B-4887-887D-547E0FFB1400}">
      <dgm:prSet/>
      <dgm:spPr/>
      <dgm:t>
        <a:bodyPr/>
        <a:lstStyle/>
        <a:p>
          <a:endParaRPr lang="en-US"/>
        </a:p>
      </dgm:t>
    </dgm:pt>
    <dgm:pt modelId="{035DC979-1DD9-4DA9-9549-0CDB41B084EE}">
      <dgm:prSet phldrT="[Text]" custT="1"/>
      <dgm:spPr>
        <a:solidFill>
          <a:srgbClr val="CE962A"/>
        </a:solidFill>
      </dgm:spPr>
      <dgm:t>
        <a:bodyPr/>
        <a:lstStyle/>
        <a:p>
          <a:r>
            <a:rPr lang="en-US" sz="1600" b="1" dirty="0">
              <a:latin typeface="Poppins" pitchFamily="2" charset="77"/>
              <a:cs typeface="Poppins" pitchFamily="2" charset="77"/>
            </a:rPr>
            <a:t>Groups </a:t>
          </a:r>
        </a:p>
      </dgm:t>
    </dgm:pt>
    <dgm:pt modelId="{2A4CA0C0-D042-4B2A-B657-560185798BE8}" type="parTrans" cxnId="{7CC966A7-7DA4-462A-A4EA-DBCF841B4B5F}">
      <dgm:prSet/>
      <dgm:spPr/>
      <dgm:t>
        <a:bodyPr/>
        <a:lstStyle/>
        <a:p>
          <a:endParaRPr lang="en-US"/>
        </a:p>
      </dgm:t>
    </dgm:pt>
    <dgm:pt modelId="{E468575B-9B78-4778-9D61-5FB46D337970}" type="sibTrans" cxnId="{7CC966A7-7DA4-462A-A4EA-DBCF841B4B5F}">
      <dgm:prSet/>
      <dgm:spPr/>
      <dgm:t>
        <a:bodyPr/>
        <a:lstStyle/>
        <a:p>
          <a:endParaRPr lang="en-US"/>
        </a:p>
      </dgm:t>
    </dgm:pt>
    <dgm:pt modelId="{A343DBC7-B05D-4F14-8AC7-64DC207D7BE4}">
      <dgm:prSet phldrT="[Text]" custT="1"/>
      <dgm:spPr>
        <a:solidFill>
          <a:srgbClr val="CE962A"/>
        </a:solidFill>
      </dgm:spPr>
      <dgm:t>
        <a:bodyPr/>
        <a:lstStyle/>
        <a:p>
          <a:r>
            <a:rPr lang="en-US" sz="1800" b="1" dirty="0">
              <a:latin typeface="Poppins" pitchFamily="2" charset="77"/>
              <a:cs typeface="Poppins" pitchFamily="2" charset="77"/>
            </a:rPr>
            <a:t>HIP</a:t>
          </a:r>
        </a:p>
      </dgm:t>
    </dgm:pt>
    <dgm:pt modelId="{7F32C9C1-B9B8-47E1-87A9-C9DDB1C74BEA}" type="sibTrans" cxnId="{96922C9C-C264-45CD-BD4A-E6B074FD5E09}">
      <dgm:prSet/>
      <dgm:spPr/>
      <dgm:t>
        <a:bodyPr/>
        <a:lstStyle/>
        <a:p>
          <a:endParaRPr lang="en-US"/>
        </a:p>
      </dgm:t>
    </dgm:pt>
    <dgm:pt modelId="{D972FA6D-BBD0-42F6-B73C-283C65EE9C1C}" type="parTrans" cxnId="{96922C9C-C264-45CD-BD4A-E6B074FD5E09}">
      <dgm:prSet/>
      <dgm:spPr/>
      <dgm:t>
        <a:bodyPr/>
        <a:lstStyle/>
        <a:p>
          <a:endParaRPr lang="en-US"/>
        </a:p>
      </dgm:t>
    </dgm:pt>
    <dgm:pt modelId="{DC685751-AC37-4FED-9B1A-F5E50AEE99B9}" type="pres">
      <dgm:prSet presAssocID="{F3359267-8045-4B12-A3CB-7E84F7841BD4}" presName="compositeShape" presStyleCnt="0">
        <dgm:presLayoutVars>
          <dgm:chMax val="7"/>
          <dgm:dir/>
          <dgm:resizeHandles val="exact"/>
        </dgm:presLayoutVars>
      </dgm:prSet>
      <dgm:spPr/>
    </dgm:pt>
    <dgm:pt modelId="{0047070B-F667-4168-A5F7-896A042620BB}" type="pres">
      <dgm:prSet presAssocID="{F3359267-8045-4B12-A3CB-7E84F7841BD4}" presName="wedge1" presStyleLbl="node1" presStyleIdx="0" presStyleCnt="7"/>
      <dgm:spPr/>
    </dgm:pt>
    <dgm:pt modelId="{F517D391-3490-4CEB-BE9D-5831A5D45719}" type="pres">
      <dgm:prSet presAssocID="{F3359267-8045-4B12-A3CB-7E84F7841BD4}" presName="dummy1a" presStyleCnt="0"/>
      <dgm:spPr/>
    </dgm:pt>
    <dgm:pt modelId="{0395DA59-EC31-486D-B993-9851476C9A32}" type="pres">
      <dgm:prSet presAssocID="{F3359267-8045-4B12-A3CB-7E84F7841BD4}" presName="dummy1b" presStyleCnt="0"/>
      <dgm:spPr/>
    </dgm:pt>
    <dgm:pt modelId="{2B37BB84-4525-4872-8E08-367288B823E1}" type="pres">
      <dgm:prSet presAssocID="{F3359267-8045-4B12-A3CB-7E84F7841BD4}" presName="wedge1Tx" presStyleLbl="node1" presStyleIdx="0" presStyleCnt="7">
        <dgm:presLayoutVars>
          <dgm:chMax val="0"/>
          <dgm:chPref val="0"/>
          <dgm:bulletEnabled val="1"/>
        </dgm:presLayoutVars>
      </dgm:prSet>
      <dgm:spPr/>
    </dgm:pt>
    <dgm:pt modelId="{5D683244-93BD-4D28-A877-242EC8D38C8D}" type="pres">
      <dgm:prSet presAssocID="{F3359267-8045-4B12-A3CB-7E84F7841BD4}" presName="wedge2" presStyleLbl="node1" presStyleIdx="1" presStyleCnt="7"/>
      <dgm:spPr/>
    </dgm:pt>
    <dgm:pt modelId="{8DD31515-1D93-4620-8B51-B708B66603C8}" type="pres">
      <dgm:prSet presAssocID="{F3359267-8045-4B12-A3CB-7E84F7841BD4}" presName="dummy2a" presStyleCnt="0"/>
      <dgm:spPr/>
    </dgm:pt>
    <dgm:pt modelId="{5CE36B6D-1312-4AC6-97FE-BA508BC5C14E}" type="pres">
      <dgm:prSet presAssocID="{F3359267-8045-4B12-A3CB-7E84F7841BD4}" presName="dummy2b" presStyleCnt="0"/>
      <dgm:spPr/>
    </dgm:pt>
    <dgm:pt modelId="{908C1479-3C74-4C95-9693-E80BEC112D2B}" type="pres">
      <dgm:prSet presAssocID="{F3359267-8045-4B12-A3CB-7E84F7841BD4}" presName="wedge2Tx" presStyleLbl="node1" presStyleIdx="1" presStyleCnt="7">
        <dgm:presLayoutVars>
          <dgm:chMax val="0"/>
          <dgm:chPref val="0"/>
          <dgm:bulletEnabled val="1"/>
        </dgm:presLayoutVars>
      </dgm:prSet>
      <dgm:spPr/>
    </dgm:pt>
    <dgm:pt modelId="{271D6476-C516-470F-82ED-AFDE12FF3F3C}" type="pres">
      <dgm:prSet presAssocID="{F3359267-8045-4B12-A3CB-7E84F7841BD4}" presName="wedge3" presStyleLbl="node1" presStyleIdx="2" presStyleCnt="7"/>
      <dgm:spPr/>
    </dgm:pt>
    <dgm:pt modelId="{857D6170-5FED-4539-8E15-D80D1984BC58}" type="pres">
      <dgm:prSet presAssocID="{F3359267-8045-4B12-A3CB-7E84F7841BD4}" presName="dummy3a" presStyleCnt="0"/>
      <dgm:spPr/>
    </dgm:pt>
    <dgm:pt modelId="{C4686964-375A-465B-93F9-C045970A7F3C}" type="pres">
      <dgm:prSet presAssocID="{F3359267-8045-4B12-A3CB-7E84F7841BD4}" presName="dummy3b" presStyleCnt="0"/>
      <dgm:spPr/>
    </dgm:pt>
    <dgm:pt modelId="{E53C9DF2-7A0A-408E-9C01-9A8F55A921A0}" type="pres">
      <dgm:prSet presAssocID="{F3359267-8045-4B12-A3CB-7E84F7841BD4}" presName="wedge3Tx" presStyleLbl="node1" presStyleIdx="2" presStyleCnt="7">
        <dgm:presLayoutVars>
          <dgm:chMax val="0"/>
          <dgm:chPref val="0"/>
          <dgm:bulletEnabled val="1"/>
        </dgm:presLayoutVars>
      </dgm:prSet>
      <dgm:spPr/>
    </dgm:pt>
    <dgm:pt modelId="{E1B87D74-AF92-4A73-BCB7-010B68F8322E}" type="pres">
      <dgm:prSet presAssocID="{F3359267-8045-4B12-A3CB-7E84F7841BD4}" presName="wedge4" presStyleLbl="node1" presStyleIdx="3" presStyleCnt="7"/>
      <dgm:spPr/>
    </dgm:pt>
    <dgm:pt modelId="{FDBA7776-477C-43F4-A783-8C27D02D4670}" type="pres">
      <dgm:prSet presAssocID="{F3359267-8045-4B12-A3CB-7E84F7841BD4}" presName="dummy4a" presStyleCnt="0"/>
      <dgm:spPr/>
    </dgm:pt>
    <dgm:pt modelId="{671AD026-E42F-42CD-8A32-01FC03DE3067}" type="pres">
      <dgm:prSet presAssocID="{F3359267-8045-4B12-A3CB-7E84F7841BD4}" presName="dummy4b" presStyleCnt="0"/>
      <dgm:spPr/>
    </dgm:pt>
    <dgm:pt modelId="{5B4D6F76-C439-4502-8E00-834CC5F1EDBC}" type="pres">
      <dgm:prSet presAssocID="{F3359267-8045-4B12-A3CB-7E84F7841BD4}" presName="wedge4Tx" presStyleLbl="node1" presStyleIdx="3" presStyleCnt="7">
        <dgm:presLayoutVars>
          <dgm:chMax val="0"/>
          <dgm:chPref val="0"/>
          <dgm:bulletEnabled val="1"/>
        </dgm:presLayoutVars>
      </dgm:prSet>
      <dgm:spPr/>
    </dgm:pt>
    <dgm:pt modelId="{6D033D25-DE71-438B-95E0-71B928A2A24E}" type="pres">
      <dgm:prSet presAssocID="{F3359267-8045-4B12-A3CB-7E84F7841BD4}" presName="wedge5" presStyleLbl="node1" presStyleIdx="4" presStyleCnt="7"/>
      <dgm:spPr/>
    </dgm:pt>
    <dgm:pt modelId="{4F33C23C-5B90-4097-B34B-9BD56B465ABD}" type="pres">
      <dgm:prSet presAssocID="{F3359267-8045-4B12-A3CB-7E84F7841BD4}" presName="dummy5a" presStyleCnt="0"/>
      <dgm:spPr/>
    </dgm:pt>
    <dgm:pt modelId="{C833E070-7D34-423E-B6C9-E764D4ADCEDD}" type="pres">
      <dgm:prSet presAssocID="{F3359267-8045-4B12-A3CB-7E84F7841BD4}" presName="dummy5b" presStyleCnt="0"/>
      <dgm:spPr/>
    </dgm:pt>
    <dgm:pt modelId="{5E952C15-1BDD-46F9-8FF4-70DCBC417F9E}" type="pres">
      <dgm:prSet presAssocID="{F3359267-8045-4B12-A3CB-7E84F7841BD4}" presName="wedge5Tx" presStyleLbl="node1" presStyleIdx="4" presStyleCnt="7">
        <dgm:presLayoutVars>
          <dgm:chMax val="0"/>
          <dgm:chPref val="0"/>
          <dgm:bulletEnabled val="1"/>
        </dgm:presLayoutVars>
      </dgm:prSet>
      <dgm:spPr/>
    </dgm:pt>
    <dgm:pt modelId="{468AFD07-8901-40BB-881E-B61A71FC6C9A}" type="pres">
      <dgm:prSet presAssocID="{F3359267-8045-4B12-A3CB-7E84F7841BD4}" presName="wedge6" presStyleLbl="node1" presStyleIdx="5" presStyleCnt="7" custAng="0"/>
      <dgm:spPr/>
    </dgm:pt>
    <dgm:pt modelId="{4C5DFD26-368D-472E-9026-074B85B1896E}" type="pres">
      <dgm:prSet presAssocID="{F3359267-8045-4B12-A3CB-7E84F7841BD4}" presName="dummy6a" presStyleCnt="0"/>
      <dgm:spPr/>
    </dgm:pt>
    <dgm:pt modelId="{8787D80D-C209-4ED2-AB7D-BC13A5D5B64B}" type="pres">
      <dgm:prSet presAssocID="{F3359267-8045-4B12-A3CB-7E84F7841BD4}" presName="dummy6b" presStyleCnt="0"/>
      <dgm:spPr/>
    </dgm:pt>
    <dgm:pt modelId="{33910557-5FF6-46A6-AE1B-86F5D281A36A}" type="pres">
      <dgm:prSet presAssocID="{F3359267-8045-4B12-A3CB-7E84F7841BD4}" presName="wedge6Tx" presStyleLbl="node1" presStyleIdx="5" presStyleCnt="7">
        <dgm:presLayoutVars>
          <dgm:chMax val="0"/>
          <dgm:chPref val="0"/>
          <dgm:bulletEnabled val="1"/>
        </dgm:presLayoutVars>
      </dgm:prSet>
      <dgm:spPr/>
    </dgm:pt>
    <dgm:pt modelId="{4F84D3A9-F548-4B02-99BC-176CE7FF650F}" type="pres">
      <dgm:prSet presAssocID="{F3359267-8045-4B12-A3CB-7E84F7841BD4}" presName="wedge7" presStyleLbl="node1" presStyleIdx="6" presStyleCnt="7" custLinFactNeighborY="1002"/>
      <dgm:spPr/>
    </dgm:pt>
    <dgm:pt modelId="{6E691AA8-D415-47C9-839B-BC3E24724C03}" type="pres">
      <dgm:prSet presAssocID="{F3359267-8045-4B12-A3CB-7E84F7841BD4}" presName="dummy7a" presStyleCnt="0"/>
      <dgm:spPr/>
    </dgm:pt>
    <dgm:pt modelId="{F383852D-C5CD-4451-8989-722B8640005D}" type="pres">
      <dgm:prSet presAssocID="{F3359267-8045-4B12-A3CB-7E84F7841BD4}" presName="dummy7b" presStyleCnt="0"/>
      <dgm:spPr/>
    </dgm:pt>
    <dgm:pt modelId="{2AC09450-B774-4C7C-934C-B82EE29D1B75}" type="pres">
      <dgm:prSet presAssocID="{F3359267-8045-4B12-A3CB-7E84F7841BD4}" presName="wedge7Tx" presStyleLbl="node1" presStyleIdx="6" presStyleCnt="7">
        <dgm:presLayoutVars>
          <dgm:chMax val="0"/>
          <dgm:chPref val="0"/>
          <dgm:bulletEnabled val="1"/>
        </dgm:presLayoutVars>
      </dgm:prSet>
      <dgm:spPr/>
    </dgm:pt>
    <dgm:pt modelId="{A1C59B05-74B1-4DD1-8A24-12E9138AD35A}" type="pres">
      <dgm:prSet presAssocID="{5290669F-7602-4B24-BBF9-2868FA70AAB7}" presName="arrowWedge1" presStyleLbl="fgSibTrans2D1" presStyleIdx="0" presStyleCnt="7"/>
      <dgm:spPr>
        <a:solidFill>
          <a:srgbClr val="717275"/>
        </a:solidFill>
      </dgm:spPr>
    </dgm:pt>
    <dgm:pt modelId="{72736E57-D346-4444-9F53-90BEE70EB925}" type="pres">
      <dgm:prSet presAssocID="{3A3DB04C-917A-46A0-B733-E8D0410A570B}" presName="arrowWedge2" presStyleLbl="fgSibTrans2D1" presStyleIdx="1" presStyleCnt="7"/>
      <dgm:spPr>
        <a:solidFill>
          <a:srgbClr val="717275"/>
        </a:solidFill>
      </dgm:spPr>
    </dgm:pt>
    <dgm:pt modelId="{B975C97A-5DD6-4A6E-B057-AA9440009A60}" type="pres">
      <dgm:prSet presAssocID="{A2B5E38C-5428-4B86-9443-792973E5C242}" presName="arrowWedge3" presStyleLbl="fgSibTrans2D1" presStyleIdx="2" presStyleCnt="7"/>
      <dgm:spPr>
        <a:solidFill>
          <a:srgbClr val="717275"/>
        </a:solidFill>
      </dgm:spPr>
    </dgm:pt>
    <dgm:pt modelId="{B03C81C2-AEE3-406D-856B-6BA277CCDA69}" type="pres">
      <dgm:prSet presAssocID="{E468575B-9B78-4778-9D61-5FB46D337970}" presName="arrowWedge4" presStyleLbl="fgSibTrans2D1" presStyleIdx="3" presStyleCnt="7"/>
      <dgm:spPr/>
    </dgm:pt>
    <dgm:pt modelId="{DAB9CBFB-077C-4BF9-86DB-FC3A06E0A57F}" type="pres">
      <dgm:prSet presAssocID="{C3FF8536-2A1D-42D1-8982-CB835B085464}" presName="arrowWedge5" presStyleLbl="fgSibTrans2D1" presStyleIdx="4" presStyleCnt="7"/>
      <dgm:spPr/>
    </dgm:pt>
    <dgm:pt modelId="{E7618ED6-547E-4A8E-A1AD-E9D8F1DEC794}" type="pres">
      <dgm:prSet presAssocID="{DDEFE7A0-F507-492E-BE10-464D0C55611F}" presName="arrowWedge6" presStyleLbl="fgSibTrans2D1" presStyleIdx="5" presStyleCnt="7"/>
      <dgm:spPr/>
    </dgm:pt>
    <dgm:pt modelId="{8AB01097-1880-4F34-87AB-E88224E341EF}" type="pres">
      <dgm:prSet presAssocID="{7F32C9C1-B9B8-47E1-87A9-C9DDB1C74BEA}" presName="arrowWedge7" presStyleLbl="fgSibTrans2D1" presStyleIdx="6" presStyleCnt="7"/>
      <dgm:spPr/>
    </dgm:pt>
  </dgm:ptLst>
  <dgm:cxnLst>
    <dgm:cxn modelId="{AA938605-FCF3-4957-B74F-79BAA59E73C9}" type="presOf" srcId="{E6B19D48-A582-42B6-9B50-A8DCAD47B96C}" destId="{33910557-5FF6-46A6-AE1B-86F5D281A36A}" srcOrd="1" destOrd="0" presId="urn:microsoft.com/office/officeart/2005/8/layout/cycle8"/>
    <dgm:cxn modelId="{0E1CC907-4719-4FF1-BDBB-BE60F83ADA9F}" type="presOf" srcId="{8A50F195-11EF-4057-92DF-99C2222BFDC6}" destId="{2B37BB84-4525-4872-8E08-367288B823E1}" srcOrd="1" destOrd="0" presId="urn:microsoft.com/office/officeart/2005/8/layout/cycle8"/>
    <dgm:cxn modelId="{37ECE714-18F0-4FCB-A4E0-A19C3A555C6B}" type="presOf" srcId="{8A50F195-11EF-4057-92DF-99C2222BFDC6}" destId="{0047070B-F667-4168-A5F7-896A042620BB}" srcOrd="0" destOrd="0" presId="urn:microsoft.com/office/officeart/2005/8/layout/cycle8"/>
    <dgm:cxn modelId="{2B467F40-56E7-40D2-9BCE-C30CBF04F586}" type="presOf" srcId="{368EE08F-05F5-4B4C-87B5-2FCF110F4D20}" destId="{6D033D25-DE71-438B-95E0-71B928A2A24E}" srcOrd="0" destOrd="0" presId="urn:microsoft.com/office/officeart/2005/8/layout/cycle8"/>
    <dgm:cxn modelId="{7D93A940-74EB-4F83-906C-E846E978D35C}" type="presOf" srcId="{08966C3C-D739-45E4-8BBB-D3551156DDF5}" destId="{271D6476-C516-470F-82ED-AFDE12FF3F3C}" srcOrd="0" destOrd="0" presId="urn:microsoft.com/office/officeart/2005/8/layout/cycle8"/>
    <dgm:cxn modelId="{D2DC4A50-9BA2-4243-AD45-BFB09D01D377}" srcId="{F3359267-8045-4B12-A3CB-7E84F7841BD4}" destId="{67AA088F-ABF8-4974-A225-08D8C00B7A19}" srcOrd="1" destOrd="0" parTransId="{53BC389B-C0FF-43DA-9525-1098D2E36EB3}" sibTransId="{3A3DB04C-917A-46A0-B733-E8D0410A570B}"/>
    <dgm:cxn modelId="{D4D40E54-F006-4DE0-A666-ECDC1E918025}" srcId="{F3359267-8045-4B12-A3CB-7E84F7841BD4}" destId="{08966C3C-D739-45E4-8BBB-D3551156DDF5}" srcOrd="2" destOrd="0" parTransId="{E9E7A47B-A17C-4115-8CB0-E28E4061F888}" sibTransId="{A2B5E38C-5428-4B86-9443-792973E5C242}"/>
    <dgm:cxn modelId="{7F088C61-E534-4559-92F4-93A7B3525702}" type="presOf" srcId="{A343DBC7-B05D-4F14-8AC7-64DC207D7BE4}" destId="{2AC09450-B774-4C7C-934C-B82EE29D1B75}" srcOrd="1" destOrd="0" presId="urn:microsoft.com/office/officeart/2005/8/layout/cycle8"/>
    <dgm:cxn modelId="{E821BC6B-F0EB-402A-A62C-B5A52959F83F}" type="presOf" srcId="{E6B19D48-A582-42B6-9B50-A8DCAD47B96C}" destId="{468AFD07-8901-40BB-881E-B61A71FC6C9A}" srcOrd="0" destOrd="0" presId="urn:microsoft.com/office/officeart/2005/8/layout/cycle8"/>
    <dgm:cxn modelId="{876DF06C-8A5E-47FF-AAED-482291B75EC0}" type="presOf" srcId="{67AA088F-ABF8-4974-A225-08D8C00B7A19}" destId="{908C1479-3C74-4C95-9693-E80BEC112D2B}" srcOrd="1" destOrd="0" presId="urn:microsoft.com/office/officeart/2005/8/layout/cycle8"/>
    <dgm:cxn modelId="{5CF61784-76E8-4267-B781-D00CF731D0AE}" type="presOf" srcId="{368EE08F-05F5-4B4C-87B5-2FCF110F4D20}" destId="{5E952C15-1BDD-46F9-8FF4-70DCBC417F9E}" srcOrd="1" destOrd="0" presId="urn:microsoft.com/office/officeart/2005/8/layout/cycle8"/>
    <dgm:cxn modelId="{4990CA89-6C04-4B93-B738-9529255ECC67}" type="presOf" srcId="{67AA088F-ABF8-4974-A225-08D8C00B7A19}" destId="{5D683244-93BD-4D28-A877-242EC8D38C8D}" srcOrd="0" destOrd="0" presId="urn:microsoft.com/office/officeart/2005/8/layout/cycle8"/>
    <dgm:cxn modelId="{223BFE94-1994-4452-8CF5-79A016BE94E6}" srcId="{F3359267-8045-4B12-A3CB-7E84F7841BD4}" destId="{E6B19D48-A582-42B6-9B50-A8DCAD47B96C}" srcOrd="5" destOrd="0" parTransId="{9BEA4640-8666-4654-86D0-219403255778}" sibTransId="{DDEFE7A0-F507-492E-BE10-464D0C55611F}"/>
    <dgm:cxn modelId="{96922C9C-C264-45CD-BD4A-E6B074FD5E09}" srcId="{F3359267-8045-4B12-A3CB-7E84F7841BD4}" destId="{A343DBC7-B05D-4F14-8AC7-64DC207D7BE4}" srcOrd="6" destOrd="0" parTransId="{D972FA6D-BBD0-42F6-B73C-283C65EE9C1C}" sibTransId="{7F32C9C1-B9B8-47E1-87A9-C9DDB1C74BEA}"/>
    <dgm:cxn modelId="{7CC966A7-7DA4-462A-A4EA-DBCF841B4B5F}" srcId="{F3359267-8045-4B12-A3CB-7E84F7841BD4}" destId="{035DC979-1DD9-4DA9-9549-0CDB41B084EE}" srcOrd="3" destOrd="0" parTransId="{2A4CA0C0-D042-4B2A-B657-560185798BE8}" sibTransId="{E468575B-9B78-4778-9D61-5FB46D337970}"/>
    <dgm:cxn modelId="{B86712AB-F2BD-4C8F-BBE0-76C650C11FEB}" srcId="{F3359267-8045-4B12-A3CB-7E84F7841BD4}" destId="{8A50F195-11EF-4057-92DF-99C2222BFDC6}" srcOrd="0" destOrd="0" parTransId="{68738D5A-9DD2-4A19-ACA9-56F7E2296CC8}" sibTransId="{5290669F-7602-4B24-BBF9-2868FA70AAB7}"/>
    <dgm:cxn modelId="{DABE89AF-4B2B-4887-887D-547E0FFB1400}" srcId="{F3359267-8045-4B12-A3CB-7E84F7841BD4}" destId="{368EE08F-05F5-4B4C-87B5-2FCF110F4D20}" srcOrd="4" destOrd="0" parTransId="{8C5D357A-7F29-4863-929C-1E6A228448E6}" sibTransId="{C3FF8536-2A1D-42D1-8982-CB835B085464}"/>
    <dgm:cxn modelId="{48174CBC-8A17-4D37-BCB9-59BBAAFCEFE1}" type="presOf" srcId="{08966C3C-D739-45E4-8BBB-D3551156DDF5}" destId="{E53C9DF2-7A0A-408E-9C01-9A8F55A921A0}" srcOrd="1" destOrd="0" presId="urn:microsoft.com/office/officeart/2005/8/layout/cycle8"/>
    <dgm:cxn modelId="{C160DDBC-8F07-4F27-ABB9-49514463D91E}" type="presOf" srcId="{035DC979-1DD9-4DA9-9549-0CDB41B084EE}" destId="{E1B87D74-AF92-4A73-BCB7-010B68F8322E}" srcOrd="0" destOrd="0" presId="urn:microsoft.com/office/officeart/2005/8/layout/cycle8"/>
    <dgm:cxn modelId="{701BE3D7-EBDF-41CC-B3AA-5A4D28690FE3}" type="presOf" srcId="{035DC979-1DD9-4DA9-9549-0CDB41B084EE}" destId="{5B4D6F76-C439-4502-8E00-834CC5F1EDBC}" srcOrd="1" destOrd="0" presId="urn:microsoft.com/office/officeart/2005/8/layout/cycle8"/>
    <dgm:cxn modelId="{53753FDD-333E-49DC-A8CD-6AF0297E2DD5}" type="presOf" srcId="{F3359267-8045-4B12-A3CB-7E84F7841BD4}" destId="{DC685751-AC37-4FED-9B1A-F5E50AEE99B9}" srcOrd="0" destOrd="0" presId="urn:microsoft.com/office/officeart/2005/8/layout/cycle8"/>
    <dgm:cxn modelId="{6151F4F4-F1DF-42CE-8ADC-5653E9562F75}" type="presOf" srcId="{A343DBC7-B05D-4F14-8AC7-64DC207D7BE4}" destId="{4F84D3A9-F548-4B02-99BC-176CE7FF650F}" srcOrd="0" destOrd="0" presId="urn:microsoft.com/office/officeart/2005/8/layout/cycle8"/>
    <dgm:cxn modelId="{8D80D5EF-1AFA-4DE0-ABD3-69C5A8BC8C81}" type="presParOf" srcId="{DC685751-AC37-4FED-9B1A-F5E50AEE99B9}" destId="{0047070B-F667-4168-A5F7-896A042620BB}" srcOrd="0" destOrd="0" presId="urn:microsoft.com/office/officeart/2005/8/layout/cycle8"/>
    <dgm:cxn modelId="{D20F3EFC-3DE2-429C-88EA-8A893873BDCB}" type="presParOf" srcId="{DC685751-AC37-4FED-9B1A-F5E50AEE99B9}" destId="{F517D391-3490-4CEB-BE9D-5831A5D45719}" srcOrd="1" destOrd="0" presId="urn:microsoft.com/office/officeart/2005/8/layout/cycle8"/>
    <dgm:cxn modelId="{63CFE5D5-3E95-4055-98DF-3BCAE48ADA2E}" type="presParOf" srcId="{DC685751-AC37-4FED-9B1A-F5E50AEE99B9}" destId="{0395DA59-EC31-486D-B993-9851476C9A32}" srcOrd="2" destOrd="0" presId="urn:microsoft.com/office/officeart/2005/8/layout/cycle8"/>
    <dgm:cxn modelId="{5C270361-A273-4C92-AE75-D8AA4FC04C91}" type="presParOf" srcId="{DC685751-AC37-4FED-9B1A-F5E50AEE99B9}" destId="{2B37BB84-4525-4872-8E08-367288B823E1}" srcOrd="3" destOrd="0" presId="urn:microsoft.com/office/officeart/2005/8/layout/cycle8"/>
    <dgm:cxn modelId="{A46D9A20-A9D6-4CF4-BC11-94FB75E6D45B}" type="presParOf" srcId="{DC685751-AC37-4FED-9B1A-F5E50AEE99B9}" destId="{5D683244-93BD-4D28-A877-242EC8D38C8D}" srcOrd="4" destOrd="0" presId="urn:microsoft.com/office/officeart/2005/8/layout/cycle8"/>
    <dgm:cxn modelId="{D092874F-7454-4C80-BDD5-D84317A9817F}" type="presParOf" srcId="{DC685751-AC37-4FED-9B1A-F5E50AEE99B9}" destId="{8DD31515-1D93-4620-8B51-B708B66603C8}" srcOrd="5" destOrd="0" presId="urn:microsoft.com/office/officeart/2005/8/layout/cycle8"/>
    <dgm:cxn modelId="{21AFCFFC-7E00-4748-B207-06484A5F320F}" type="presParOf" srcId="{DC685751-AC37-4FED-9B1A-F5E50AEE99B9}" destId="{5CE36B6D-1312-4AC6-97FE-BA508BC5C14E}" srcOrd="6" destOrd="0" presId="urn:microsoft.com/office/officeart/2005/8/layout/cycle8"/>
    <dgm:cxn modelId="{02145270-88C8-449A-A310-C6C8BA36C791}" type="presParOf" srcId="{DC685751-AC37-4FED-9B1A-F5E50AEE99B9}" destId="{908C1479-3C74-4C95-9693-E80BEC112D2B}" srcOrd="7" destOrd="0" presId="urn:microsoft.com/office/officeart/2005/8/layout/cycle8"/>
    <dgm:cxn modelId="{43542387-ED8B-49AB-AD20-2BBCE59E34C1}" type="presParOf" srcId="{DC685751-AC37-4FED-9B1A-F5E50AEE99B9}" destId="{271D6476-C516-470F-82ED-AFDE12FF3F3C}" srcOrd="8" destOrd="0" presId="urn:microsoft.com/office/officeart/2005/8/layout/cycle8"/>
    <dgm:cxn modelId="{D03D707E-BFD5-47FC-A26F-DD21365E07AC}" type="presParOf" srcId="{DC685751-AC37-4FED-9B1A-F5E50AEE99B9}" destId="{857D6170-5FED-4539-8E15-D80D1984BC58}" srcOrd="9" destOrd="0" presId="urn:microsoft.com/office/officeart/2005/8/layout/cycle8"/>
    <dgm:cxn modelId="{07D51476-A8BC-4730-9273-B9E8D309E838}" type="presParOf" srcId="{DC685751-AC37-4FED-9B1A-F5E50AEE99B9}" destId="{C4686964-375A-465B-93F9-C045970A7F3C}" srcOrd="10" destOrd="0" presId="urn:microsoft.com/office/officeart/2005/8/layout/cycle8"/>
    <dgm:cxn modelId="{E384A3F3-E521-4873-84F9-854CA169E1D7}" type="presParOf" srcId="{DC685751-AC37-4FED-9B1A-F5E50AEE99B9}" destId="{E53C9DF2-7A0A-408E-9C01-9A8F55A921A0}" srcOrd="11" destOrd="0" presId="urn:microsoft.com/office/officeart/2005/8/layout/cycle8"/>
    <dgm:cxn modelId="{72F8BA7D-10BB-456F-81F1-9AC2D297B506}" type="presParOf" srcId="{DC685751-AC37-4FED-9B1A-F5E50AEE99B9}" destId="{E1B87D74-AF92-4A73-BCB7-010B68F8322E}" srcOrd="12" destOrd="0" presId="urn:microsoft.com/office/officeart/2005/8/layout/cycle8"/>
    <dgm:cxn modelId="{B0F0E43B-BF0A-4B64-97CB-50A2CBBACCB5}" type="presParOf" srcId="{DC685751-AC37-4FED-9B1A-F5E50AEE99B9}" destId="{FDBA7776-477C-43F4-A783-8C27D02D4670}" srcOrd="13" destOrd="0" presId="urn:microsoft.com/office/officeart/2005/8/layout/cycle8"/>
    <dgm:cxn modelId="{54A416DF-E5C5-4C79-940A-729C40272132}" type="presParOf" srcId="{DC685751-AC37-4FED-9B1A-F5E50AEE99B9}" destId="{671AD026-E42F-42CD-8A32-01FC03DE3067}" srcOrd="14" destOrd="0" presId="urn:microsoft.com/office/officeart/2005/8/layout/cycle8"/>
    <dgm:cxn modelId="{77B22944-FDB2-485D-896D-87B3240F4969}" type="presParOf" srcId="{DC685751-AC37-4FED-9B1A-F5E50AEE99B9}" destId="{5B4D6F76-C439-4502-8E00-834CC5F1EDBC}" srcOrd="15" destOrd="0" presId="urn:microsoft.com/office/officeart/2005/8/layout/cycle8"/>
    <dgm:cxn modelId="{DFC69E9E-D061-4F89-B35B-FBE997223627}" type="presParOf" srcId="{DC685751-AC37-4FED-9B1A-F5E50AEE99B9}" destId="{6D033D25-DE71-438B-95E0-71B928A2A24E}" srcOrd="16" destOrd="0" presId="urn:microsoft.com/office/officeart/2005/8/layout/cycle8"/>
    <dgm:cxn modelId="{B2F30178-7D64-4153-B484-AF9B5CF729E6}" type="presParOf" srcId="{DC685751-AC37-4FED-9B1A-F5E50AEE99B9}" destId="{4F33C23C-5B90-4097-B34B-9BD56B465ABD}" srcOrd="17" destOrd="0" presId="urn:microsoft.com/office/officeart/2005/8/layout/cycle8"/>
    <dgm:cxn modelId="{3E63B325-2505-4E78-A14D-E31FACC351E6}" type="presParOf" srcId="{DC685751-AC37-4FED-9B1A-F5E50AEE99B9}" destId="{C833E070-7D34-423E-B6C9-E764D4ADCEDD}" srcOrd="18" destOrd="0" presId="urn:microsoft.com/office/officeart/2005/8/layout/cycle8"/>
    <dgm:cxn modelId="{070E91A7-CBA7-422F-B941-A60F50884277}" type="presParOf" srcId="{DC685751-AC37-4FED-9B1A-F5E50AEE99B9}" destId="{5E952C15-1BDD-46F9-8FF4-70DCBC417F9E}" srcOrd="19" destOrd="0" presId="urn:microsoft.com/office/officeart/2005/8/layout/cycle8"/>
    <dgm:cxn modelId="{8C8EF5CF-F1C4-44DF-9B94-82036D4D9412}" type="presParOf" srcId="{DC685751-AC37-4FED-9B1A-F5E50AEE99B9}" destId="{468AFD07-8901-40BB-881E-B61A71FC6C9A}" srcOrd="20" destOrd="0" presId="urn:microsoft.com/office/officeart/2005/8/layout/cycle8"/>
    <dgm:cxn modelId="{A69FD4F3-0E88-43A3-B279-70FF24B4BA99}" type="presParOf" srcId="{DC685751-AC37-4FED-9B1A-F5E50AEE99B9}" destId="{4C5DFD26-368D-472E-9026-074B85B1896E}" srcOrd="21" destOrd="0" presId="urn:microsoft.com/office/officeart/2005/8/layout/cycle8"/>
    <dgm:cxn modelId="{394094B6-4EAF-4F43-BF8F-973E0588C0F5}" type="presParOf" srcId="{DC685751-AC37-4FED-9B1A-F5E50AEE99B9}" destId="{8787D80D-C209-4ED2-AB7D-BC13A5D5B64B}" srcOrd="22" destOrd="0" presId="urn:microsoft.com/office/officeart/2005/8/layout/cycle8"/>
    <dgm:cxn modelId="{F1C17FB1-4BFA-4988-8B22-D9B660AA45BB}" type="presParOf" srcId="{DC685751-AC37-4FED-9B1A-F5E50AEE99B9}" destId="{33910557-5FF6-46A6-AE1B-86F5D281A36A}" srcOrd="23" destOrd="0" presId="urn:microsoft.com/office/officeart/2005/8/layout/cycle8"/>
    <dgm:cxn modelId="{E7418F78-D498-40CB-9F9F-5D4BD2B33B81}" type="presParOf" srcId="{DC685751-AC37-4FED-9B1A-F5E50AEE99B9}" destId="{4F84D3A9-F548-4B02-99BC-176CE7FF650F}" srcOrd="24" destOrd="0" presId="urn:microsoft.com/office/officeart/2005/8/layout/cycle8"/>
    <dgm:cxn modelId="{83C45E67-9540-445D-8EB1-784177D0CB04}" type="presParOf" srcId="{DC685751-AC37-4FED-9B1A-F5E50AEE99B9}" destId="{6E691AA8-D415-47C9-839B-BC3E24724C03}" srcOrd="25" destOrd="0" presId="urn:microsoft.com/office/officeart/2005/8/layout/cycle8"/>
    <dgm:cxn modelId="{DB94C254-7A4C-4AB9-82FF-3F8FFD34B09E}" type="presParOf" srcId="{DC685751-AC37-4FED-9B1A-F5E50AEE99B9}" destId="{F383852D-C5CD-4451-8989-722B8640005D}" srcOrd="26" destOrd="0" presId="urn:microsoft.com/office/officeart/2005/8/layout/cycle8"/>
    <dgm:cxn modelId="{286151C0-C9F2-48F4-B2E2-36CE4EC6E984}" type="presParOf" srcId="{DC685751-AC37-4FED-9B1A-F5E50AEE99B9}" destId="{2AC09450-B774-4C7C-934C-B82EE29D1B75}" srcOrd="27" destOrd="0" presId="urn:microsoft.com/office/officeart/2005/8/layout/cycle8"/>
    <dgm:cxn modelId="{4867849C-45F5-4A50-91E9-F511D53F0F03}" type="presParOf" srcId="{DC685751-AC37-4FED-9B1A-F5E50AEE99B9}" destId="{A1C59B05-74B1-4DD1-8A24-12E9138AD35A}" srcOrd="28" destOrd="0" presId="urn:microsoft.com/office/officeart/2005/8/layout/cycle8"/>
    <dgm:cxn modelId="{D2E1F0E5-E2C7-4CF5-A9EA-F374A1292A58}" type="presParOf" srcId="{DC685751-AC37-4FED-9B1A-F5E50AEE99B9}" destId="{72736E57-D346-4444-9F53-90BEE70EB925}" srcOrd="29" destOrd="0" presId="urn:microsoft.com/office/officeart/2005/8/layout/cycle8"/>
    <dgm:cxn modelId="{B228C395-BA25-4C6B-9004-D390904CD71F}" type="presParOf" srcId="{DC685751-AC37-4FED-9B1A-F5E50AEE99B9}" destId="{B975C97A-5DD6-4A6E-B057-AA9440009A60}" srcOrd="30" destOrd="0" presId="urn:microsoft.com/office/officeart/2005/8/layout/cycle8"/>
    <dgm:cxn modelId="{AFF53D1C-72DC-4F6C-81AF-D2BE3C4D96B9}" type="presParOf" srcId="{DC685751-AC37-4FED-9B1A-F5E50AEE99B9}" destId="{B03C81C2-AEE3-406D-856B-6BA277CCDA69}" srcOrd="31" destOrd="0" presId="urn:microsoft.com/office/officeart/2005/8/layout/cycle8"/>
    <dgm:cxn modelId="{0F805A4D-9129-44F2-B72A-74A2FDD34A31}" type="presParOf" srcId="{DC685751-AC37-4FED-9B1A-F5E50AEE99B9}" destId="{DAB9CBFB-077C-4BF9-86DB-FC3A06E0A57F}" srcOrd="32" destOrd="0" presId="urn:microsoft.com/office/officeart/2005/8/layout/cycle8"/>
    <dgm:cxn modelId="{35ECC4A3-13E5-427A-8E0E-ED2F65B0E3DE}" type="presParOf" srcId="{DC685751-AC37-4FED-9B1A-F5E50AEE99B9}" destId="{E7618ED6-547E-4A8E-A1AD-E9D8F1DEC794}" srcOrd="33" destOrd="0" presId="urn:microsoft.com/office/officeart/2005/8/layout/cycle8"/>
    <dgm:cxn modelId="{17CE7121-57C2-4451-A535-0FFA6942CE2D}" type="presParOf" srcId="{DC685751-AC37-4FED-9B1A-F5E50AEE99B9}" destId="{8AB01097-1880-4F34-87AB-E88224E341EF}"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08132CD-770C-463E-82D1-9683B197D43A}" type="doc">
      <dgm:prSet loTypeId="urn:microsoft.com/office/officeart/2018/5/layout/IconLeafLabelList" loCatId="icon" qsTypeId="urn:microsoft.com/office/officeart/2005/8/quickstyle/simple1" qsCatId="simple" csTypeId="urn:microsoft.com/office/officeart/2005/8/colors/accent0_1" csCatId="mainScheme" phldr="1"/>
      <dgm:spPr/>
      <dgm:t>
        <a:bodyPr/>
        <a:lstStyle/>
        <a:p>
          <a:endParaRPr lang="en-US"/>
        </a:p>
      </dgm:t>
    </dgm:pt>
    <dgm:pt modelId="{A7256494-F990-4E4D-BE99-3E9A556AB9DE}">
      <dgm:prSet custT="1"/>
      <dgm:spPr/>
      <dgm:t>
        <a:bodyPr anchor="t"/>
        <a:lstStyle/>
        <a:p>
          <a:pPr>
            <a:lnSpc>
              <a:spcPct val="100000"/>
            </a:lnSpc>
            <a:defRPr cap="all"/>
          </a:pPr>
          <a:r>
            <a:rPr lang="en-US" sz="1400" b="1" dirty="0">
              <a:solidFill>
                <a:srgbClr val="C59031"/>
              </a:solidFill>
              <a:latin typeface="Poppins" pitchFamily="2" charset="77"/>
              <a:cs typeface="Poppins" pitchFamily="2" charset="77"/>
            </a:rPr>
            <a:t>Dreams</a:t>
          </a:r>
          <a:r>
            <a:rPr lang="en-US" sz="2000" b="1" dirty="0">
              <a:solidFill>
                <a:srgbClr val="C59031"/>
              </a:solidFill>
              <a:latin typeface="Poppins" pitchFamily="2" charset="77"/>
              <a:cs typeface="Poppins" pitchFamily="2" charset="77"/>
            </a:rPr>
            <a:t> </a:t>
          </a:r>
        </a:p>
      </dgm:t>
    </dgm:pt>
    <dgm:pt modelId="{230CC9EC-E746-4F3D-BE6C-84A535C14D78}" type="parTrans" cxnId="{45941C5D-A936-4FC4-804E-1EA44475F8E4}">
      <dgm:prSet/>
      <dgm:spPr/>
      <dgm:t>
        <a:bodyPr/>
        <a:lstStyle/>
        <a:p>
          <a:endParaRPr lang="en-US"/>
        </a:p>
      </dgm:t>
    </dgm:pt>
    <dgm:pt modelId="{FF3F4BFF-F158-4D13-9ABF-8B9EEEC4C917}" type="sibTrans" cxnId="{45941C5D-A936-4FC4-804E-1EA44475F8E4}">
      <dgm:prSet/>
      <dgm:spPr/>
      <dgm:t>
        <a:bodyPr/>
        <a:lstStyle/>
        <a:p>
          <a:endParaRPr lang="en-US"/>
        </a:p>
      </dgm:t>
    </dgm:pt>
    <dgm:pt modelId="{6C0C9262-546B-4DF3-8BEC-8C4B87D38180}">
      <dgm:prSet custT="1"/>
      <dgm:spPr/>
      <dgm: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Passions</a:t>
          </a:r>
        </a:p>
      </dgm:t>
    </dgm:pt>
    <dgm:pt modelId="{DD279888-BB7A-4411-AE31-9D98C4AE8881}" type="parTrans" cxnId="{361311E5-765E-4904-840F-791DA09EBD22}">
      <dgm:prSet/>
      <dgm:spPr/>
      <dgm:t>
        <a:bodyPr/>
        <a:lstStyle/>
        <a:p>
          <a:endParaRPr lang="en-US"/>
        </a:p>
      </dgm:t>
    </dgm:pt>
    <dgm:pt modelId="{17CD7E15-FC4D-4D0C-9DDF-0C226AF6EDC0}" type="sibTrans" cxnId="{361311E5-765E-4904-840F-791DA09EBD22}">
      <dgm:prSet/>
      <dgm:spPr/>
      <dgm:t>
        <a:bodyPr/>
        <a:lstStyle/>
        <a:p>
          <a:endParaRPr lang="en-US"/>
        </a:p>
      </dgm:t>
    </dgm:pt>
    <dgm:pt modelId="{FBDC7D5D-3896-44EE-9B07-F22F94035822}">
      <dgm:prSet custT="1"/>
      <dgm:spPr/>
      <dgm: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Strengths</a:t>
          </a:r>
        </a:p>
      </dgm:t>
    </dgm:pt>
    <dgm:pt modelId="{184CE7E2-46E6-482B-AFB6-A92D4DC7E401}" type="parTrans" cxnId="{3865BE2F-04D3-4CDE-91C8-D085660BD00E}">
      <dgm:prSet/>
      <dgm:spPr/>
      <dgm:t>
        <a:bodyPr/>
        <a:lstStyle/>
        <a:p>
          <a:endParaRPr lang="en-US"/>
        </a:p>
      </dgm:t>
    </dgm:pt>
    <dgm:pt modelId="{C513FC8D-5768-4798-87B2-82EEF669DBC4}" type="sibTrans" cxnId="{3865BE2F-04D3-4CDE-91C8-D085660BD00E}">
      <dgm:prSet/>
      <dgm:spPr/>
      <dgm:t>
        <a:bodyPr/>
        <a:lstStyle/>
        <a:p>
          <a:endParaRPr lang="en-US"/>
        </a:p>
      </dgm:t>
    </dgm:pt>
    <dgm:pt modelId="{B2578C27-AF94-4BEF-B96B-1C86CBCEC1F7}">
      <dgm:prSet custT="1"/>
      <dgm:spPr/>
      <dgm: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TALENTS</a:t>
          </a:r>
        </a:p>
      </dgm:t>
    </dgm:pt>
    <dgm:pt modelId="{FC9DAAA4-3001-4F49-AE3F-A64A93B84C23}" type="parTrans" cxnId="{E945780F-7D5B-43CC-9BBB-BCB2ABF535A6}">
      <dgm:prSet/>
      <dgm:spPr/>
      <dgm:t>
        <a:bodyPr/>
        <a:lstStyle/>
        <a:p>
          <a:endParaRPr lang="en-US"/>
        </a:p>
      </dgm:t>
    </dgm:pt>
    <dgm:pt modelId="{0674CFFF-C91E-4BF2-867C-13EFE9C5E09D}" type="sibTrans" cxnId="{E945780F-7D5B-43CC-9BBB-BCB2ABF535A6}">
      <dgm:prSet/>
      <dgm:spPr/>
      <dgm:t>
        <a:bodyPr/>
        <a:lstStyle/>
        <a:p>
          <a:endParaRPr lang="en-US"/>
        </a:p>
      </dgm:t>
    </dgm:pt>
    <dgm:pt modelId="{985E4A85-619C-4FD2-A7B4-1D79E2360E69}">
      <dgm:prSet custT="1"/>
      <dgm:spPr/>
      <dgm: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VALUES</a:t>
          </a:r>
        </a:p>
      </dgm:t>
    </dgm:pt>
    <dgm:pt modelId="{278D715D-C087-47EA-96CB-45DAF4EAF1F3}" type="parTrans" cxnId="{7C1E290C-2C3A-40C0-BB1D-AC935B7290EC}">
      <dgm:prSet/>
      <dgm:spPr/>
      <dgm:t>
        <a:bodyPr/>
        <a:lstStyle/>
        <a:p>
          <a:endParaRPr lang="en-US"/>
        </a:p>
      </dgm:t>
    </dgm:pt>
    <dgm:pt modelId="{8CAD49F0-DDEC-40E3-82C5-374ED0BD8F18}" type="sibTrans" cxnId="{7C1E290C-2C3A-40C0-BB1D-AC935B7290EC}">
      <dgm:prSet/>
      <dgm:spPr/>
      <dgm:t>
        <a:bodyPr/>
        <a:lstStyle/>
        <a:p>
          <a:endParaRPr lang="en-US"/>
        </a:p>
      </dgm:t>
    </dgm:pt>
    <dgm:pt modelId="{6BCFBE5D-9DF1-4764-B1DC-16AF379582BF}">
      <dgm:prSet custT="1"/>
      <dgm:spPr/>
      <dgm:t>
        <a:bodyPr/>
        <a:lstStyle/>
        <a:p>
          <a:pPr marL="0" lvl="0" indent="0" algn="ctr" defTabSz="622300">
            <a:lnSpc>
              <a:spcPct val="100000"/>
            </a:lnSpc>
            <a:spcBef>
              <a:spcPct val="0"/>
            </a:spcBef>
            <a:spcAft>
              <a:spcPct val="35000"/>
            </a:spcAft>
            <a:buNone/>
            <a:defRPr cap="all"/>
          </a:pPr>
          <a:r>
            <a:rPr lang="en-US" sz="1200" b="1" kern="1200" cap="all" dirty="0">
              <a:solidFill>
                <a:srgbClr val="C59031"/>
              </a:solidFill>
              <a:latin typeface="Poppins" pitchFamily="2" charset="77"/>
              <a:ea typeface="+mn-ea"/>
              <a:cs typeface="Poppins" pitchFamily="2" charset="77"/>
            </a:rPr>
            <a:t>INVESTMENTS</a:t>
          </a:r>
        </a:p>
      </dgm:t>
    </dgm:pt>
    <dgm:pt modelId="{1E3B0931-F70A-4F52-9795-8CE16DE080AE}" type="parTrans" cxnId="{2C1AC8DC-7683-45BB-85E7-0F98C512821E}">
      <dgm:prSet/>
      <dgm:spPr/>
      <dgm:t>
        <a:bodyPr/>
        <a:lstStyle/>
        <a:p>
          <a:endParaRPr lang="en-US"/>
        </a:p>
      </dgm:t>
    </dgm:pt>
    <dgm:pt modelId="{F0635292-6DAF-4D0E-B830-75DEE31F3304}" type="sibTrans" cxnId="{2C1AC8DC-7683-45BB-85E7-0F98C512821E}">
      <dgm:prSet/>
      <dgm:spPr/>
      <dgm:t>
        <a:bodyPr/>
        <a:lstStyle/>
        <a:p>
          <a:endParaRPr lang="en-US"/>
        </a:p>
      </dgm:t>
    </dgm:pt>
    <dgm:pt modelId="{DE3B1446-63FE-4DDA-A013-952A4E816F29}" type="pres">
      <dgm:prSet presAssocID="{008132CD-770C-463E-82D1-9683B197D43A}" presName="root" presStyleCnt="0">
        <dgm:presLayoutVars>
          <dgm:dir/>
          <dgm:resizeHandles val="exact"/>
        </dgm:presLayoutVars>
      </dgm:prSet>
      <dgm:spPr/>
    </dgm:pt>
    <dgm:pt modelId="{B0F23CDE-174B-4CB3-8D01-F80A17118C61}" type="pres">
      <dgm:prSet presAssocID="{A7256494-F990-4E4D-BE99-3E9A556AB9DE}" presName="compNode" presStyleCnt="0"/>
      <dgm:spPr/>
    </dgm:pt>
    <dgm:pt modelId="{36EC78CE-F91B-4DF9-BEE6-C0EAC900214D}" type="pres">
      <dgm:prSet presAssocID="{A7256494-F990-4E4D-BE99-3E9A556AB9DE}" presName="iconBgRect" presStyleLbl="bgShp" presStyleIdx="0" presStyleCnt="6"/>
      <dgm:spPr>
        <a:prstGeom prst="round2DiagRect">
          <a:avLst>
            <a:gd name="adj1" fmla="val 29727"/>
            <a:gd name="adj2" fmla="val 0"/>
          </a:avLst>
        </a:prstGeom>
      </dgm:spPr>
    </dgm:pt>
    <dgm:pt modelId="{17E03378-A6D1-4959-9F77-F7ED2AC1CBCF}" type="pres">
      <dgm:prSet presAssocID="{A7256494-F990-4E4D-BE99-3E9A556AB9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67A453F8-2667-4838-8C59-C61364AA1CC0}" type="pres">
      <dgm:prSet presAssocID="{A7256494-F990-4E4D-BE99-3E9A556AB9DE}" presName="spaceRect" presStyleCnt="0"/>
      <dgm:spPr/>
    </dgm:pt>
    <dgm:pt modelId="{4BD15C82-F06F-4146-BCCA-9B5B7817065B}" type="pres">
      <dgm:prSet presAssocID="{A7256494-F990-4E4D-BE99-3E9A556AB9DE}" presName="textRect" presStyleLbl="revTx" presStyleIdx="0" presStyleCnt="6" custLinFactNeighborY="-16555">
        <dgm:presLayoutVars>
          <dgm:chMax val="1"/>
          <dgm:chPref val="1"/>
        </dgm:presLayoutVars>
      </dgm:prSet>
      <dgm:spPr/>
    </dgm:pt>
    <dgm:pt modelId="{074737C3-A203-4483-924A-979869CC972D}" type="pres">
      <dgm:prSet presAssocID="{FF3F4BFF-F158-4D13-9ABF-8B9EEEC4C917}" presName="sibTrans" presStyleCnt="0"/>
      <dgm:spPr/>
    </dgm:pt>
    <dgm:pt modelId="{90F9F110-E551-406E-991D-98A956BCDF09}" type="pres">
      <dgm:prSet presAssocID="{6C0C9262-546B-4DF3-8BEC-8C4B87D38180}" presName="compNode" presStyleCnt="0"/>
      <dgm:spPr/>
    </dgm:pt>
    <dgm:pt modelId="{525BACE6-0F1B-4994-9365-6B959D018A54}" type="pres">
      <dgm:prSet presAssocID="{6C0C9262-546B-4DF3-8BEC-8C4B87D38180}" presName="iconBgRect" presStyleLbl="bgShp" presStyleIdx="1" presStyleCnt="6"/>
      <dgm:spPr>
        <a:prstGeom prst="round2DiagRect">
          <a:avLst>
            <a:gd name="adj1" fmla="val 29727"/>
            <a:gd name="adj2" fmla="val 0"/>
          </a:avLst>
        </a:prstGeom>
      </dgm:spPr>
    </dgm:pt>
    <dgm:pt modelId="{2B64A857-6F09-4CA7-B87E-9D8B3166F4ED}" type="pres">
      <dgm:prSet presAssocID="{6C0C9262-546B-4DF3-8BEC-8C4B87D3818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k and knife"/>
        </a:ext>
      </dgm:extLst>
    </dgm:pt>
    <dgm:pt modelId="{EFB777BB-9037-4D10-9C81-B5C65E300D9F}" type="pres">
      <dgm:prSet presAssocID="{6C0C9262-546B-4DF3-8BEC-8C4B87D38180}" presName="spaceRect" presStyleCnt="0"/>
      <dgm:spPr/>
    </dgm:pt>
    <dgm:pt modelId="{B6954E47-752C-4B82-807B-F818687AC2FC}" type="pres">
      <dgm:prSet presAssocID="{6C0C9262-546B-4DF3-8BEC-8C4B87D38180}" presName="textRect" presStyleLbl="revTx" presStyleIdx="1" presStyleCnt="6">
        <dgm:presLayoutVars>
          <dgm:chMax val="1"/>
          <dgm:chPref val="1"/>
        </dgm:presLayoutVars>
      </dgm:prSet>
      <dgm:spPr/>
    </dgm:pt>
    <dgm:pt modelId="{CDDB66ED-F8A6-4B73-AB49-AB0A851C0B21}" type="pres">
      <dgm:prSet presAssocID="{17CD7E15-FC4D-4D0C-9DDF-0C226AF6EDC0}" presName="sibTrans" presStyleCnt="0"/>
      <dgm:spPr/>
    </dgm:pt>
    <dgm:pt modelId="{2A4AFEEA-19D6-4B04-BE1B-C1D6E5B2FDD1}" type="pres">
      <dgm:prSet presAssocID="{FBDC7D5D-3896-44EE-9B07-F22F94035822}" presName="compNode" presStyleCnt="0"/>
      <dgm:spPr/>
    </dgm:pt>
    <dgm:pt modelId="{BF36D47F-B0CA-44BE-9E29-B261D35FAFFA}" type="pres">
      <dgm:prSet presAssocID="{FBDC7D5D-3896-44EE-9B07-F22F94035822}" presName="iconBgRect" presStyleLbl="bgShp" presStyleIdx="2" presStyleCnt="6"/>
      <dgm:spPr>
        <a:prstGeom prst="round2DiagRect">
          <a:avLst>
            <a:gd name="adj1" fmla="val 29727"/>
            <a:gd name="adj2" fmla="val 0"/>
          </a:avLst>
        </a:prstGeom>
      </dgm:spPr>
    </dgm:pt>
    <dgm:pt modelId="{FB47C3E1-6294-4E38-AC27-C6898E8D026D}" type="pres">
      <dgm:prSet presAssocID="{FBDC7D5D-3896-44EE-9B07-F22F9403582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umbbell"/>
        </a:ext>
      </dgm:extLst>
    </dgm:pt>
    <dgm:pt modelId="{018AD51C-90BB-4BE2-9B5E-6F7C7DF22BE2}" type="pres">
      <dgm:prSet presAssocID="{FBDC7D5D-3896-44EE-9B07-F22F94035822}" presName="spaceRect" presStyleCnt="0"/>
      <dgm:spPr/>
    </dgm:pt>
    <dgm:pt modelId="{EEE39361-419F-45A3-B357-601BD00496E0}" type="pres">
      <dgm:prSet presAssocID="{FBDC7D5D-3896-44EE-9B07-F22F94035822}" presName="textRect" presStyleLbl="revTx" presStyleIdx="2" presStyleCnt="6">
        <dgm:presLayoutVars>
          <dgm:chMax val="1"/>
          <dgm:chPref val="1"/>
        </dgm:presLayoutVars>
      </dgm:prSet>
      <dgm:spPr/>
    </dgm:pt>
    <dgm:pt modelId="{C5C08312-EC6E-4344-97A1-13EFDAD97348}" type="pres">
      <dgm:prSet presAssocID="{C513FC8D-5768-4798-87B2-82EEF669DBC4}" presName="sibTrans" presStyleCnt="0"/>
      <dgm:spPr/>
    </dgm:pt>
    <dgm:pt modelId="{723A7100-0ACF-41F1-9CA5-DD1671C5CA72}" type="pres">
      <dgm:prSet presAssocID="{B2578C27-AF94-4BEF-B96B-1C86CBCEC1F7}" presName="compNode" presStyleCnt="0"/>
      <dgm:spPr/>
    </dgm:pt>
    <dgm:pt modelId="{E3F46BA1-D95A-4738-B191-ACE1282A859B}" type="pres">
      <dgm:prSet presAssocID="{B2578C27-AF94-4BEF-B96B-1C86CBCEC1F7}" presName="iconBgRect" presStyleLbl="bgShp" presStyleIdx="3" presStyleCnt="6"/>
      <dgm:spPr>
        <a:prstGeom prst="round2DiagRect">
          <a:avLst>
            <a:gd name="adj1" fmla="val 29727"/>
            <a:gd name="adj2" fmla="val 0"/>
          </a:avLst>
        </a:prstGeom>
      </dgm:spPr>
    </dgm:pt>
    <dgm:pt modelId="{EC99C9D9-2110-4B54-AFB9-FE9DD4BD6C80}" type="pres">
      <dgm:prSet presAssocID="{B2578C27-AF94-4BEF-B96B-1C86CBCEC1F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59B715CC-ABF4-4F0E-A1A8-95A48611839A}" type="pres">
      <dgm:prSet presAssocID="{B2578C27-AF94-4BEF-B96B-1C86CBCEC1F7}" presName="spaceRect" presStyleCnt="0"/>
      <dgm:spPr/>
    </dgm:pt>
    <dgm:pt modelId="{AB018F78-42F6-4B6A-B61A-4E4518E2FE37}" type="pres">
      <dgm:prSet presAssocID="{B2578C27-AF94-4BEF-B96B-1C86CBCEC1F7}" presName="textRect" presStyleLbl="revTx" presStyleIdx="3" presStyleCnt="6">
        <dgm:presLayoutVars>
          <dgm:chMax val="1"/>
          <dgm:chPref val="1"/>
        </dgm:presLayoutVars>
      </dgm:prSet>
      <dgm:spPr/>
    </dgm:pt>
    <dgm:pt modelId="{86CB26C8-A8FB-4B7C-9377-C9168206CFD1}" type="pres">
      <dgm:prSet presAssocID="{0674CFFF-C91E-4BF2-867C-13EFE9C5E09D}" presName="sibTrans" presStyleCnt="0"/>
      <dgm:spPr/>
    </dgm:pt>
    <dgm:pt modelId="{EB0D7189-335A-4FDA-B0E5-1C649A92D1E8}" type="pres">
      <dgm:prSet presAssocID="{985E4A85-619C-4FD2-A7B4-1D79E2360E69}" presName="compNode" presStyleCnt="0"/>
      <dgm:spPr/>
    </dgm:pt>
    <dgm:pt modelId="{EF5CC882-A1EB-4D81-B130-7ED7EA490EF9}" type="pres">
      <dgm:prSet presAssocID="{985E4A85-619C-4FD2-A7B4-1D79E2360E69}" presName="iconBgRect" presStyleLbl="bgShp" presStyleIdx="4" presStyleCnt="6"/>
      <dgm:spPr>
        <a:prstGeom prst="round2DiagRect">
          <a:avLst>
            <a:gd name="adj1" fmla="val 29727"/>
            <a:gd name="adj2" fmla="val 0"/>
          </a:avLst>
        </a:prstGeom>
      </dgm:spPr>
    </dgm:pt>
    <dgm:pt modelId="{1C495815-DFBA-45DC-9662-B6FF1FCA4BE7}" type="pres">
      <dgm:prSet presAssocID="{985E4A85-619C-4FD2-A7B4-1D79E2360E6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Success"/>
        </a:ext>
      </dgm:extLst>
    </dgm:pt>
    <dgm:pt modelId="{2D2C7EFD-0CB9-4649-8167-76AA1A936D66}" type="pres">
      <dgm:prSet presAssocID="{985E4A85-619C-4FD2-A7B4-1D79E2360E69}" presName="spaceRect" presStyleCnt="0"/>
      <dgm:spPr/>
    </dgm:pt>
    <dgm:pt modelId="{82CCC588-8916-4543-9420-4CCF92AB777D}" type="pres">
      <dgm:prSet presAssocID="{985E4A85-619C-4FD2-A7B4-1D79E2360E69}" presName="textRect" presStyleLbl="revTx" presStyleIdx="4" presStyleCnt="6">
        <dgm:presLayoutVars>
          <dgm:chMax val="1"/>
          <dgm:chPref val="1"/>
        </dgm:presLayoutVars>
      </dgm:prSet>
      <dgm:spPr/>
    </dgm:pt>
    <dgm:pt modelId="{C87EAF91-B9A5-4B72-9812-C84463C2A807}" type="pres">
      <dgm:prSet presAssocID="{8CAD49F0-DDEC-40E3-82C5-374ED0BD8F18}" presName="sibTrans" presStyleCnt="0"/>
      <dgm:spPr/>
    </dgm:pt>
    <dgm:pt modelId="{4DA544AB-61BC-4AED-B2A4-195DE036EF2E}" type="pres">
      <dgm:prSet presAssocID="{6BCFBE5D-9DF1-4764-B1DC-16AF379582BF}" presName="compNode" presStyleCnt="0"/>
      <dgm:spPr/>
    </dgm:pt>
    <dgm:pt modelId="{802F7718-284D-48BD-A3B2-E4D6A5F898FF}" type="pres">
      <dgm:prSet presAssocID="{6BCFBE5D-9DF1-4764-B1DC-16AF379582BF}" presName="iconBgRect" presStyleLbl="bgShp" presStyleIdx="5" presStyleCnt="6"/>
      <dgm:spPr>
        <a:prstGeom prst="round2DiagRect">
          <a:avLst>
            <a:gd name="adj1" fmla="val 29727"/>
            <a:gd name="adj2" fmla="val 0"/>
          </a:avLst>
        </a:prstGeom>
      </dgm:spPr>
    </dgm:pt>
    <dgm:pt modelId="{ECE24F39-3142-4BB7-A8B5-AB559E011E02}" type="pres">
      <dgm:prSet presAssocID="{6BCFBE5D-9DF1-4764-B1DC-16AF379582B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ock"/>
        </a:ext>
      </dgm:extLst>
    </dgm:pt>
    <dgm:pt modelId="{023C9051-651C-4B15-B628-DA24A1A7D7C2}" type="pres">
      <dgm:prSet presAssocID="{6BCFBE5D-9DF1-4764-B1DC-16AF379582BF}" presName="spaceRect" presStyleCnt="0"/>
      <dgm:spPr/>
    </dgm:pt>
    <dgm:pt modelId="{D50EF885-5CD0-4A97-83D6-3F18EAB6ABE3}" type="pres">
      <dgm:prSet presAssocID="{6BCFBE5D-9DF1-4764-B1DC-16AF379582BF}" presName="textRect" presStyleLbl="revTx" presStyleIdx="5" presStyleCnt="6">
        <dgm:presLayoutVars>
          <dgm:chMax val="1"/>
          <dgm:chPref val="1"/>
        </dgm:presLayoutVars>
      </dgm:prSet>
      <dgm:spPr/>
    </dgm:pt>
  </dgm:ptLst>
  <dgm:cxnLst>
    <dgm:cxn modelId="{7C1E290C-2C3A-40C0-BB1D-AC935B7290EC}" srcId="{008132CD-770C-463E-82D1-9683B197D43A}" destId="{985E4A85-619C-4FD2-A7B4-1D79E2360E69}" srcOrd="4" destOrd="0" parTransId="{278D715D-C087-47EA-96CB-45DAF4EAF1F3}" sibTransId="{8CAD49F0-DDEC-40E3-82C5-374ED0BD8F18}"/>
    <dgm:cxn modelId="{E945780F-7D5B-43CC-9BBB-BCB2ABF535A6}" srcId="{008132CD-770C-463E-82D1-9683B197D43A}" destId="{B2578C27-AF94-4BEF-B96B-1C86CBCEC1F7}" srcOrd="3" destOrd="0" parTransId="{FC9DAAA4-3001-4F49-AE3F-A64A93B84C23}" sibTransId="{0674CFFF-C91E-4BF2-867C-13EFE9C5E09D}"/>
    <dgm:cxn modelId="{3865BE2F-04D3-4CDE-91C8-D085660BD00E}" srcId="{008132CD-770C-463E-82D1-9683B197D43A}" destId="{FBDC7D5D-3896-44EE-9B07-F22F94035822}" srcOrd="2" destOrd="0" parTransId="{184CE7E2-46E6-482B-AFB6-A92D4DC7E401}" sibTransId="{C513FC8D-5768-4798-87B2-82EEF669DBC4}"/>
    <dgm:cxn modelId="{45941C5D-A936-4FC4-804E-1EA44475F8E4}" srcId="{008132CD-770C-463E-82D1-9683B197D43A}" destId="{A7256494-F990-4E4D-BE99-3E9A556AB9DE}" srcOrd="0" destOrd="0" parTransId="{230CC9EC-E746-4F3D-BE6C-84A535C14D78}" sibTransId="{FF3F4BFF-F158-4D13-9ABF-8B9EEEC4C917}"/>
    <dgm:cxn modelId="{5D27C373-D848-4358-B0C6-927A23B35FA0}" type="presOf" srcId="{008132CD-770C-463E-82D1-9683B197D43A}" destId="{DE3B1446-63FE-4DDA-A013-952A4E816F29}" srcOrd="0" destOrd="0" presId="urn:microsoft.com/office/officeart/2018/5/layout/IconLeafLabelList"/>
    <dgm:cxn modelId="{8053F489-8725-45BD-9920-1AF848897D9F}" type="presOf" srcId="{6C0C9262-546B-4DF3-8BEC-8C4B87D38180}" destId="{B6954E47-752C-4B82-807B-F818687AC2FC}" srcOrd="0" destOrd="0" presId="urn:microsoft.com/office/officeart/2018/5/layout/IconLeafLabelList"/>
    <dgm:cxn modelId="{A0953DA5-7657-4FD1-8C7E-F894B0052113}" type="presOf" srcId="{985E4A85-619C-4FD2-A7B4-1D79E2360E69}" destId="{82CCC588-8916-4543-9420-4CCF92AB777D}" srcOrd="0" destOrd="0" presId="urn:microsoft.com/office/officeart/2018/5/layout/IconLeafLabelList"/>
    <dgm:cxn modelId="{9095FCC0-F3EB-4010-B7B1-B611ED7C700A}" type="presOf" srcId="{A7256494-F990-4E4D-BE99-3E9A556AB9DE}" destId="{4BD15C82-F06F-4146-BCCA-9B5B7817065B}" srcOrd="0" destOrd="0" presId="urn:microsoft.com/office/officeart/2018/5/layout/IconLeafLabelList"/>
    <dgm:cxn modelId="{FFFC07C1-F7A6-4523-9EBB-8F9AD18D82EA}" type="presOf" srcId="{6BCFBE5D-9DF1-4764-B1DC-16AF379582BF}" destId="{D50EF885-5CD0-4A97-83D6-3F18EAB6ABE3}" srcOrd="0" destOrd="0" presId="urn:microsoft.com/office/officeart/2018/5/layout/IconLeafLabelList"/>
    <dgm:cxn modelId="{B9026BD1-43B8-42D5-8529-E14588568E29}" type="presOf" srcId="{B2578C27-AF94-4BEF-B96B-1C86CBCEC1F7}" destId="{AB018F78-42F6-4B6A-B61A-4E4518E2FE37}" srcOrd="0" destOrd="0" presId="urn:microsoft.com/office/officeart/2018/5/layout/IconLeafLabelList"/>
    <dgm:cxn modelId="{2C1AC8DC-7683-45BB-85E7-0F98C512821E}" srcId="{008132CD-770C-463E-82D1-9683B197D43A}" destId="{6BCFBE5D-9DF1-4764-B1DC-16AF379582BF}" srcOrd="5" destOrd="0" parTransId="{1E3B0931-F70A-4F52-9795-8CE16DE080AE}" sibTransId="{F0635292-6DAF-4D0E-B830-75DEE31F3304}"/>
    <dgm:cxn modelId="{361311E5-765E-4904-840F-791DA09EBD22}" srcId="{008132CD-770C-463E-82D1-9683B197D43A}" destId="{6C0C9262-546B-4DF3-8BEC-8C4B87D38180}" srcOrd="1" destOrd="0" parTransId="{DD279888-BB7A-4411-AE31-9D98C4AE8881}" sibTransId="{17CD7E15-FC4D-4D0C-9DDF-0C226AF6EDC0}"/>
    <dgm:cxn modelId="{69EAC6FF-F402-4CAC-995B-430CEB6247AC}" type="presOf" srcId="{FBDC7D5D-3896-44EE-9B07-F22F94035822}" destId="{EEE39361-419F-45A3-B357-601BD00496E0}" srcOrd="0" destOrd="0" presId="urn:microsoft.com/office/officeart/2018/5/layout/IconLeafLabelList"/>
    <dgm:cxn modelId="{AD7D4201-FCEA-40B8-A436-E8423637A3A1}" type="presParOf" srcId="{DE3B1446-63FE-4DDA-A013-952A4E816F29}" destId="{B0F23CDE-174B-4CB3-8D01-F80A17118C61}" srcOrd="0" destOrd="0" presId="urn:microsoft.com/office/officeart/2018/5/layout/IconLeafLabelList"/>
    <dgm:cxn modelId="{F406F644-8F25-47CF-B3BB-C1CC6F28027F}" type="presParOf" srcId="{B0F23CDE-174B-4CB3-8D01-F80A17118C61}" destId="{36EC78CE-F91B-4DF9-BEE6-C0EAC900214D}" srcOrd="0" destOrd="0" presId="urn:microsoft.com/office/officeart/2018/5/layout/IconLeafLabelList"/>
    <dgm:cxn modelId="{60D09842-06B2-4175-8181-4ABCA8074A9D}" type="presParOf" srcId="{B0F23CDE-174B-4CB3-8D01-F80A17118C61}" destId="{17E03378-A6D1-4959-9F77-F7ED2AC1CBCF}" srcOrd="1" destOrd="0" presId="urn:microsoft.com/office/officeart/2018/5/layout/IconLeafLabelList"/>
    <dgm:cxn modelId="{AC5B6A1F-F5AD-463A-81C2-18F19C4A2F4B}" type="presParOf" srcId="{B0F23CDE-174B-4CB3-8D01-F80A17118C61}" destId="{67A453F8-2667-4838-8C59-C61364AA1CC0}" srcOrd="2" destOrd="0" presId="urn:microsoft.com/office/officeart/2018/5/layout/IconLeafLabelList"/>
    <dgm:cxn modelId="{1234B081-596A-4971-B72C-0D78FDF37DEC}" type="presParOf" srcId="{B0F23CDE-174B-4CB3-8D01-F80A17118C61}" destId="{4BD15C82-F06F-4146-BCCA-9B5B7817065B}" srcOrd="3" destOrd="0" presId="urn:microsoft.com/office/officeart/2018/5/layout/IconLeafLabelList"/>
    <dgm:cxn modelId="{631D800A-E847-4FBD-BB42-E04D2DCD320E}" type="presParOf" srcId="{DE3B1446-63FE-4DDA-A013-952A4E816F29}" destId="{074737C3-A203-4483-924A-979869CC972D}" srcOrd="1" destOrd="0" presId="urn:microsoft.com/office/officeart/2018/5/layout/IconLeafLabelList"/>
    <dgm:cxn modelId="{F2D247CA-148F-4A2D-A569-2BE40152FC02}" type="presParOf" srcId="{DE3B1446-63FE-4DDA-A013-952A4E816F29}" destId="{90F9F110-E551-406E-991D-98A956BCDF09}" srcOrd="2" destOrd="0" presId="urn:microsoft.com/office/officeart/2018/5/layout/IconLeafLabelList"/>
    <dgm:cxn modelId="{AA6AE177-529D-4EC6-8082-168A8F533AA7}" type="presParOf" srcId="{90F9F110-E551-406E-991D-98A956BCDF09}" destId="{525BACE6-0F1B-4994-9365-6B959D018A54}" srcOrd="0" destOrd="0" presId="urn:microsoft.com/office/officeart/2018/5/layout/IconLeafLabelList"/>
    <dgm:cxn modelId="{75FFDADD-41F9-455B-9755-341A9BCC085C}" type="presParOf" srcId="{90F9F110-E551-406E-991D-98A956BCDF09}" destId="{2B64A857-6F09-4CA7-B87E-9D8B3166F4ED}" srcOrd="1" destOrd="0" presId="urn:microsoft.com/office/officeart/2018/5/layout/IconLeafLabelList"/>
    <dgm:cxn modelId="{BDC07F5A-213C-42FE-839B-77569D8BCF56}" type="presParOf" srcId="{90F9F110-E551-406E-991D-98A956BCDF09}" destId="{EFB777BB-9037-4D10-9C81-B5C65E300D9F}" srcOrd="2" destOrd="0" presId="urn:microsoft.com/office/officeart/2018/5/layout/IconLeafLabelList"/>
    <dgm:cxn modelId="{B61E7F0E-72F5-4A85-B179-8D9F23A9B369}" type="presParOf" srcId="{90F9F110-E551-406E-991D-98A956BCDF09}" destId="{B6954E47-752C-4B82-807B-F818687AC2FC}" srcOrd="3" destOrd="0" presId="urn:microsoft.com/office/officeart/2018/5/layout/IconLeafLabelList"/>
    <dgm:cxn modelId="{CA1A9FAB-A4A7-4B6D-B703-16DA8F0651F2}" type="presParOf" srcId="{DE3B1446-63FE-4DDA-A013-952A4E816F29}" destId="{CDDB66ED-F8A6-4B73-AB49-AB0A851C0B21}" srcOrd="3" destOrd="0" presId="urn:microsoft.com/office/officeart/2018/5/layout/IconLeafLabelList"/>
    <dgm:cxn modelId="{735AFF27-5D60-44A9-8B85-1307FFA6E4B6}" type="presParOf" srcId="{DE3B1446-63FE-4DDA-A013-952A4E816F29}" destId="{2A4AFEEA-19D6-4B04-BE1B-C1D6E5B2FDD1}" srcOrd="4" destOrd="0" presId="urn:microsoft.com/office/officeart/2018/5/layout/IconLeafLabelList"/>
    <dgm:cxn modelId="{0CAE7954-86EB-4E01-85C5-581B9EA6FBDA}" type="presParOf" srcId="{2A4AFEEA-19D6-4B04-BE1B-C1D6E5B2FDD1}" destId="{BF36D47F-B0CA-44BE-9E29-B261D35FAFFA}" srcOrd="0" destOrd="0" presId="urn:microsoft.com/office/officeart/2018/5/layout/IconLeafLabelList"/>
    <dgm:cxn modelId="{230425A3-F4B3-4823-A2F9-5E5AF07EA39E}" type="presParOf" srcId="{2A4AFEEA-19D6-4B04-BE1B-C1D6E5B2FDD1}" destId="{FB47C3E1-6294-4E38-AC27-C6898E8D026D}" srcOrd="1" destOrd="0" presId="urn:microsoft.com/office/officeart/2018/5/layout/IconLeafLabelList"/>
    <dgm:cxn modelId="{D9D78ED8-A46E-4972-B182-582B296BBFEA}" type="presParOf" srcId="{2A4AFEEA-19D6-4B04-BE1B-C1D6E5B2FDD1}" destId="{018AD51C-90BB-4BE2-9B5E-6F7C7DF22BE2}" srcOrd="2" destOrd="0" presId="urn:microsoft.com/office/officeart/2018/5/layout/IconLeafLabelList"/>
    <dgm:cxn modelId="{6091A4E8-C488-4F17-AC84-78A377002F85}" type="presParOf" srcId="{2A4AFEEA-19D6-4B04-BE1B-C1D6E5B2FDD1}" destId="{EEE39361-419F-45A3-B357-601BD00496E0}" srcOrd="3" destOrd="0" presId="urn:microsoft.com/office/officeart/2018/5/layout/IconLeafLabelList"/>
    <dgm:cxn modelId="{480330FE-2DAB-4884-BDA6-FF3589FC5CA2}" type="presParOf" srcId="{DE3B1446-63FE-4DDA-A013-952A4E816F29}" destId="{C5C08312-EC6E-4344-97A1-13EFDAD97348}" srcOrd="5" destOrd="0" presId="urn:microsoft.com/office/officeart/2018/5/layout/IconLeafLabelList"/>
    <dgm:cxn modelId="{9EC71855-D2CC-4329-8228-4C638C785AF6}" type="presParOf" srcId="{DE3B1446-63FE-4DDA-A013-952A4E816F29}" destId="{723A7100-0ACF-41F1-9CA5-DD1671C5CA72}" srcOrd="6" destOrd="0" presId="urn:microsoft.com/office/officeart/2018/5/layout/IconLeafLabelList"/>
    <dgm:cxn modelId="{79D27124-F2C2-4ECA-9112-EA822FEF0097}" type="presParOf" srcId="{723A7100-0ACF-41F1-9CA5-DD1671C5CA72}" destId="{E3F46BA1-D95A-4738-B191-ACE1282A859B}" srcOrd="0" destOrd="0" presId="urn:microsoft.com/office/officeart/2018/5/layout/IconLeafLabelList"/>
    <dgm:cxn modelId="{29297804-D2C9-4351-838A-44F61AA307B9}" type="presParOf" srcId="{723A7100-0ACF-41F1-9CA5-DD1671C5CA72}" destId="{EC99C9D9-2110-4B54-AFB9-FE9DD4BD6C80}" srcOrd="1" destOrd="0" presId="urn:microsoft.com/office/officeart/2018/5/layout/IconLeafLabelList"/>
    <dgm:cxn modelId="{6EEBD064-A483-4A3E-8EE7-C3FC9E0557BC}" type="presParOf" srcId="{723A7100-0ACF-41F1-9CA5-DD1671C5CA72}" destId="{59B715CC-ABF4-4F0E-A1A8-95A48611839A}" srcOrd="2" destOrd="0" presId="urn:microsoft.com/office/officeart/2018/5/layout/IconLeafLabelList"/>
    <dgm:cxn modelId="{0E445690-6EFE-41C2-8F77-1DF6A0A33396}" type="presParOf" srcId="{723A7100-0ACF-41F1-9CA5-DD1671C5CA72}" destId="{AB018F78-42F6-4B6A-B61A-4E4518E2FE37}" srcOrd="3" destOrd="0" presId="urn:microsoft.com/office/officeart/2018/5/layout/IconLeafLabelList"/>
    <dgm:cxn modelId="{27A27A1F-EEF7-4631-A8CC-C8F1EDED5C75}" type="presParOf" srcId="{DE3B1446-63FE-4DDA-A013-952A4E816F29}" destId="{86CB26C8-A8FB-4B7C-9377-C9168206CFD1}" srcOrd="7" destOrd="0" presId="urn:microsoft.com/office/officeart/2018/5/layout/IconLeafLabelList"/>
    <dgm:cxn modelId="{EEB0163A-4E2B-4690-B302-521F4F5CC978}" type="presParOf" srcId="{DE3B1446-63FE-4DDA-A013-952A4E816F29}" destId="{EB0D7189-335A-4FDA-B0E5-1C649A92D1E8}" srcOrd="8" destOrd="0" presId="urn:microsoft.com/office/officeart/2018/5/layout/IconLeafLabelList"/>
    <dgm:cxn modelId="{A059DD96-326D-4426-8825-04ABC3F736C1}" type="presParOf" srcId="{EB0D7189-335A-4FDA-B0E5-1C649A92D1E8}" destId="{EF5CC882-A1EB-4D81-B130-7ED7EA490EF9}" srcOrd="0" destOrd="0" presId="urn:microsoft.com/office/officeart/2018/5/layout/IconLeafLabelList"/>
    <dgm:cxn modelId="{8836E30C-4197-4126-A11A-9F84A7F6D785}" type="presParOf" srcId="{EB0D7189-335A-4FDA-B0E5-1C649A92D1E8}" destId="{1C495815-DFBA-45DC-9662-B6FF1FCA4BE7}" srcOrd="1" destOrd="0" presId="urn:microsoft.com/office/officeart/2018/5/layout/IconLeafLabelList"/>
    <dgm:cxn modelId="{106D2EB1-9733-4F03-A1AE-FC6A75715EEE}" type="presParOf" srcId="{EB0D7189-335A-4FDA-B0E5-1C649A92D1E8}" destId="{2D2C7EFD-0CB9-4649-8167-76AA1A936D66}" srcOrd="2" destOrd="0" presId="urn:microsoft.com/office/officeart/2018/5/layout/IconLeafLabelList"/>
    <dgm:cxn modelId="{2DA6B434-E9BC-41C6-BD14-D9ECD8514749}" type="presParOf" srcId="{EB0D7189-335A-4FDA-B0E5-1C649A92D1E8}" destId="{82CCC588-8916-4543-9420-4CCF92AB777D}" srcOrd="3" destOrd="0" presId="urn:microsoft.com/office/officeart/2018/5/layout/IconLeafLabelList"/>
    <dgm:cxn modelId="{1D73FF27-BA2F-482E-AEC1-66DF5079CF63}" type="presParOf" srcId="{DE3B1446-63FE-4DDA-A013-952A4E816F29}" destId="{C87EAF91-B9A5-4B72-9812-C84463C2A807}" srcOrd="9" destOrd="0" presId="urn:microsoft.com/office/officeart/2018/5/layout/IconLeafLabelList"/>
    <dgm:cxn modelId="{BF8BB9F1-A7DA-4A5B-9FD3-8CA514BD86EA}" type="presParOf" srcId="{DE3B1446-63FE-4DDA-A013-952A4E816F29}" destId="{4DA544AB-61BC-4AED-B2A4-195DE036EF2E}" srcOrd="10" destOrd="0" presId="urn:microsoft.com/office/officeart/2018/5/layout/IconLeafLabelList"/>
    <dgm:cxn modelId="{352AED67-FC9D-4E0B-B552-B47CD12EB9AC}" type="presParOf" srcId="{4DA544AB-61BC-4AED-B2A4-195DE036EF2E}" destId="{802F7718-284D-48BD-A3B2-E4D6A5F898FF}" srcOrd="0" destOrd="0" presId="urn:microsoft.com/office/officeart/2018/5/layout/IconLeafLabelList"/>
    <dgm:cxn modelId="{FF3C3626-9BC5-4ADF-8E91-1AFAC6322B51}" type="presParOf" srcId="{4DA544AB-61BC-4AED-B2A4-195DE036EF2E}" destId="{ECE24F39-3142-4BB7-A8B5-AB559E011E02}" srcOrd="1" destOrd="0" presId="urn:microsoft.com/office/officeart/2018/5/layout/IconLeafLabelList"/>
    <dgm:cxn modelId="{365AE40D-ADF1-4002-A295-52B9FDD6A238}" type="presParOf" srcId="{4DA544AB-61BC-4AED-B2A4-195DE036EF2E}" destId="{023C9051-651C-4B15-B628-DA24A1A7D7C2}" srcOrd="2" destOrd="0" presId="urn:microsoft.com/office/officeart/2018/5/layout/IconLeafLabelList"/>
    <dgm:cxn modelId="{875B3DB4-8087-42C7-8BF6-7A805EC10A78}" type="presParOf" srcId="{4DA544AB-61BC-4AED-B2A4-195DE036EF2E}" destId="{D50EF885-5CD0-4A97-83D6-3F18EAB6ABE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AC70A-679D-194B-A874-935C79977FED}">
      <dsp:nvSpPr>
        <dsp:cNvPr id="0" name=""/>
        <dsp:cNvSpPr/>
      </dsp:nvSpPr>
      <dsp:spPr>
        <a:xfrm>
          <a:off x="84" y="1898447"/>
          <a:ext cx="845766" cy="338306"/>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1</a:t>
          </a:r>
        </a:p>
      </dsp:txBody>
      <dsp:txXfrm>
        <a:off x="84" y="1898447"/>
        <a:ext cx="761190" cy="338306"/>
      </dsp:txXfrm>
    </dsp:sp>
    <dsp:sp modelId="{1A9E4645-778B-E74F-8E26-F438FEBB1658}">
      <dsp:nvSpPr>
        <dsp:cNvPr id="0" name=""/>
        <dsp:cNvSpPr/>
      </dsp:nvSpPr>
      <dsp:spPr>
        <a:xfrm>
          <a:off x="676697" y="1898447"/>
          <a:ext cx="845766" cy="338306"/>
        </a:xfrm>
        <a:prstGeom prst="chevron">
          <a:avLst/>
        </a:prstGeom>
        <a:solidFill>
          <a:srgbClr val="EB1B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2</a:t>
          </a:r>
        </a:p>
      </dsp:txBody>
      <dsp:txXfrm>
        <a:off x="845850" y="1898447"/>
        <a:ext cx="507460" cy="338306"/>
      </dsp:txXfrm>
    </dsp:sp>
    <dsp:sp modelId="{8544A3EC-EDEC-214F-8618-22CFA6E219C7}">
      <dsp:nvSpPr>
        <dsp:cNvPr id="0" name=""/>
        <dsp:cNvSpPr/>
      </dsp:nvSpPr>
      <dsp:spPr>
        <a:xfrm>
          <a:off x="1353310" y="1898447"/>
          <a:ext cx="845766" cy="338306"/>
        </a:xfrm>
        <a:prstGeom prst="chevron">
          <a:avLst/>
        </a:prstGeom>
        <a:solidFill>
          <a:srgbClr val="ED3B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3</a:t>
          </a:r>
        </a:p>
      </dsp:txBody>
      <dsp:txXfrm>
        <a:off x="1522463" y="1898447"/>
        <a:ext cx="507460" cy="338306"/>
      </dsp:txXfrm>
    </dsp:sp>
    <dsp:sp modelId="{D8072D12-A318-7F4D-B1EA-E6CC8A2229DD}">
      <dsp:nvSpPr>
        <dsp:cNvPr id="0" name=""/>
        <dsp:cNvSpPr/>
      </dsp:nvSpPr>
      <dsp:spPr>
        <a:xfrm>
          <a:off x="2029923" y="1898447"/>
          <a:ext cx="845766" cy="338306"/>
        </a:xfrm>
        <a:prstGeom prst="chevron">
          <a:avLst/>
        </a:prstGeom>
        <a:solidFill>
          <a:srgbClr val="F376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4</a:t>
          </a:r>
        </a:p>
      </dsp:txBody>
      <dsp:txXfrm>
        <a:off x="2199076" y="1898447"/>
        <a:ext cx="507460" cy="338306"/>
      </dsp:txXfrm>
    </dsp:sp>
    <dsp:sp modelId="{A56DCE7E-B7ED-6647-8620-CA17B184E800}">
      <dsp:nvSpPr>
        <dsp:cNvPr id="0" name=""/>
        <dsp:cNvSpPr/>
      </dsp:nvSpPr>
      <dsp:spPr>
        <a:xfrm>
          <a:off x="2706536" y="1898447"/>
          <a:ext cx="845766" cy="338306"/>
        </a:xfrm>
        <a:prstGeom prst="chevron">
          <a:avLst/>
        </a:prstGeom>
        <a:solidFill>
          <a:srgbClr val="F8B3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5</a:t>
          </a:r>
        </a:p>
      </dsp:txBody>
      <dsp:txXfrm>
        <a:off x="2875689" y="1898447"/>
        <a:ext cx="507460" cy="338306"/>
      </dsp:txXfrm>
    </dsp:sp>
    <dsp:sp modelId="{BF664687-90B0-5242-9AC4-7DE264D8A6BA}">
      <dsp:nvSpPr>
        <dsp:cNvPr id="0" name=""/>
        <dsp:cNvSpPr/>
      </dsp:nvSpPr>
      <dsp:spPr>
        <a:xfrm>
          <a:off x="3383149" y="1898447"/>
          <a:ext cx="845766" cy="338306"/>
        </a:xfrm>
        <a:prstGeom prst="chevron">
          <a:avLst/>
        </a:prstGeom>
        <a:solidFill>
          <a:srgbClr val="F8D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6</a:t>
          </a:r>
        </a:p>
      </dsp:txBody>
      <dsp:txXfrm>
        <a:off x="3552302" y="1898447"/>
        <a:ext cx="507460" cy="338306"/>
      </dsp:txXfrm>
    </dsp:sp>
    <dsp:sp modelId="{3D528B3B-0AFA-D045-AF10-F468D8218325}">
      <dsp:nvSpPr>
        <dsp:cNvPr id="0" name=""/>
        <dsp:cNvSpPr/>
      </dsp:nvSpPr>
      <dsp:spPr>
        <a:xfrm>
          <a:off x="4059762" y="1898447"/>
          <a:ext cx="845766" cy="338306"/>
        </a:xfrm>
        <a:prstGeom prst="chevron">
          <a:avLst/>
        </a:prstGeom>
        <a:solidFill>
          <a:srgbClr val="C9DB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7</a:t>
          </a:r>
        </a:p>
      </dsp:txBody>
      <dsp:txXfrm>
        <a:off x="4228915" y="1898447"/>
        <a:ext cx="507460" cy="338306"/>
      </dsp:txXfrm>
    </dsp:sp>
    <dsp:sp modelId="{813423E4-425B-A34C-9B06-359DFCC692A8}">
      <dsp:nvSpPr>
        <dsp:cNvPr id="0" name=""/>
        <dsp:cNvSpPr/>
      </dsp:nvSpPr>
      <dsp:spPr>
        <a:xfrm>
          <a:off x="4736375" y="1898447"/>
          <a:ext cx="845766" cy="338306"/>
        </a:xfrm>
        <a:prstGeom prst="chevron">
          <a:avLst/>
        </a:prstGeom>
        <a:solidFill>
          <a:srgbClr val="8DC7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8</a:t>
          </a:r>
        </a:p>
      </dsp:txBody>
      <dsp:txXfrm>
        <a:off x="4905528" y="1898447"/>
        <a:ext cx="507460" cy="338306"/>
      </dsp:txXfrm>
    </dsp:sp>
    <dsp:sp modelId="{C39300DA-3B5E-1D43-9E92-767F4C6DC671}">
      <dsp:nvSpPr>
        <dsp:cNvPr id="0" name=""/>
        <dsp:cNvSpPr/>
      </dsp:nvSpPr>
      <dsp:spPr>
        <a:xfrm>
          <a:off x="5412988" y="1898447"/>
          <a:ext cx="845766" cy="338306"/>
        </a:xfrm>
        <a:prstGeom prst="chevron">
          <a:avLst/>
        </a:prstGeom>
        <a:solidFill>
          <a:srgbClr val="4CB8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9</a:t>
          </a:r>
        </a:p>
      </dsp:txBody>
      <dsp:txXfrm>
        <a:off x="5582141" y="1898447"/>
        <a:ext cx="507460" cy="338306"/>
      </dsp:txXfrm>
    </dsp:sp>
    <dsp:sp modelId="{356CF59D-7961-F84D-9D84-77054EE46CDF}">
      <dsp:nvSpPr>
        <dsp:cNvPr id="0" name=""/>
        <dsp:cNvSpPr/>
      </dsp:nvSpPr>
      <dsp:spPr>
        <a:xfrm>
          <a:off x="6089601" y="1898447"/>
          <a:ext cx="845766" cy="338306"/>
        </a:xfrm>
        <a:prstGeom prst="chevron">
          <a:avLst/>
        </a:prstGeom>
        <a:solidFill>
          <a:srgbClr val="15AD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itchFamily="2" charset="77"/>
              <a:cs typeface="Poppins" pitchFamily="2" charset="77"/>
            </a:rPr>
            <a:t>10</a:t>
          </a:r>
        </a:p>
      </dsp:txBody>
      <dsp:txXfrm>
        <a:off x="6258754" y="1898447"/>
        <a:ext cx="507460" cy="338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070B-F667-4168-A5F7-896A042620BB}">
      <dsp:nvSpPr>
        <dsp:cNvPr id="0" name=""/>
        <dsp:cNvSpPr/>
      </dsp:nvSpPr>
      <dsp:spPr>
        <a:xfrm>
          <a:off x="2028876" y="419768"/>
          <a:ext cx="5780414" cy="5780414"/>
        </a:xfrm>
        <a:prstGeom prst="pie">
          <a:avLst>
            <a:gd name="adj1" fmla="val 16200000"/>
            <a:gd name="adj2" fmla="val 19285716"/>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Poppins" pitchFamily="2" charset="77"/>
            <a:cs typeface="Poppins" pitchFamily="2" charset="77"/>
          </a:endParaRPr>
        </a:p>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Vision Board</a:t>
          </a:r>
        </a:p>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&amp; PVT</a:t>
          </a:r>
        </a:p>
      </dsp:txBody>
      <dsp:txXfrm>
        <a:off x="5065658" y="956520"/>
        <a:ext cx="1376289" cy="1101031"/>
      </dsp:txXfrm>
    </dsp:sp>
    <dsp:sp modelId="{5D683244-93BD-4D28-A877-242EC8D38C8D}">
      <dsp:nvSpPr>
        <dsp:cNvPr id="0" name=""/>
        <dsp:cNvSpPr/>
      </dsp:nvSpPr>
      <dsp:spPr>
        <a:xfrm>
          <a:off x="2103196" y="512667"/>
          <a:ext cx="5780414" cy="5780414"/>
        </a:xfrm>
        <a:prstGeom prst="pie">
          <a:avLst>
            <a:gd name="adj1" fmla="val 19285716"/>
            <a:gd name="adj2" fmla="val 771428"/>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Scorecard &amp; Monthly Head Check </a:t>
          </a:r>
        </a:p>
      </dsp:txBody>
      <dsp:txXfrm>
        <a:off x="6029061" y="2608068"/>
        <a:ext cx="1582732" cy="963402"/>
      </dsp:txXfrm>
    </dsp:sp>
    <dsp:sp modelId="{271D6476-C516-470F-82ED-AFDE12FF3F3C}">
      <dsp:nvSpPr>
        <dsp:cNvPr id="0" name=""/>
        <dsp:cNvSpPr/>
      </dsp:nvSpPr>
      <dsp:spPr>
        <a:xfrm>
          <a:off x="2076358" y="629652"/>
          <a:ext cx="5780414" cy="5780414"/>
        </a:xfrm>
        <a:prstGeom prst="pie">
          <a:avLst>
            <a:gd name="adj1" fmla="val 771428"/>
            <a:gd name="adj2" fmla="val 3857143"/>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Joy Journal </a:t>
          </a:r>
        </a:p>
      </dsp:txBody>
      <dsp:txXfrm>
        <a:off x="5788210" y="4053171"/>
        <a:ext cx="1376289" cy="1066624"/>
      </dsp:txXfrm>
    </dsp:sp>
    <dsp:sp modelId="{E1B87D74-AF92-4A73-BCB7-010B68F8322E}">
      <dsp:nvSpPr>
        <dsp:cNvPr id="0" name=""/>
        <dsp:cNvSpPr/>
      </dsp:nvSpPr>
      <dsp:spPr>
        <a:xfrm>
          <a:off x="1969008" y="681263"/>
          <a:ext cx="5780414" cy="5780414"/>
        </a:xfrm>
        <a:prstGeom prst="pie">
          <a:avLst>
            <a:gd name="adj1" fmla="val 3857226"/>
            <a:gd name="adj2" fmla="val 6942858"/>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Poppins" pitchFamily="2" charset="77"/>
              <a:cs typeface="Poppins" pitchFamily="2" charset="77"/>
            </a:rPr>
            <a:t>Groups </a:t>
          </a:r>
        </a:p>
      </dsp:txBody>
      <dsp:txXfrm>
        <a:off x="4188274" y="5223017"/>
        <a:ext cx="1341881" cy="963402"/>
      </dsp:txXfrm>
    </dsp:sp>
    <dsp:sp modelId="{6D033D25-DE71-438B-95E0-71B928A2A24E}">
      <dsp:nvSpPr>
        <dsp:cNvPr id="0" name=""/>
        <dsp:cNvSpPr/>
      </dsp:nvSpPr>
      <dsp:spPr>
        <a:xfrm>
          <a:off x="1861657" y="629652"/>
          <a:ext cx="5780414" cy="5780414"/>
        </a:xfrm>
        <a:prstGeom prst="pie">
          <a:avLst>
            <a:gd name="adj1" fmla="val 6942858"/>
            <a:gd name="adj2" fmla="val 10028574"/>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Habits Training </a:t>
          </a:r>
        </a:p>
      </dsp:txBody>
      <dsp:txXfrm>
        <a:off x="2553931" y="4053171"/>
        <a:ext cx="1376289" cy="1066624"/>
      </dsp:txXfrm>
    </dsp:sp>
    <dsp:sp modelId="{468AFD07-8901-40BB-881E-B61A71FC6C9A}">
      <dsp:nvSpPr>
        <dsp:cNvPr id="0" name=""/>
        <dsp:cNvSpPr/>
      </dsp:nvSpPr>
      <dsp:spPr>
        <a:xfrm>
          <a:off x="1834819" y="512667"/>
          <a:ext cx="5780414" cy="5780414"/>
        </a:xfrm>
        <a:prstGeom prst="pie">
          <a:avLst>
            <a:gd name="adj1" fmla="val 10028574"/>
            <a:gd name="adj2" fmla="val 13114284"/>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Difficult</a:t>
          </a:r>
        </a:p>
        <a:p>
          <a:pPr marL="0" lvl="0" indent="0" algn="ctr" defTabSz="800100">
            <a:lnSpc>
              <a:spcPct val="90000"/>
            </a:lnSpc>
            <a:spcBef>
              <a:spcPct val="0"/>
            </a:spcBef>
            <a:spcAft>
              <a:spcPct val="35000"/>
            </a:spcAft>
            <a:buNone/>
          </a:pPr>
          <a:endParaRPr lang="en-US" sz="1800" b="1" kern="1200" dirty="0">
            <a:latin typeface="Poppins" pitchFamily="2" charset="77"/>
            <a:cs typeface="Poppins" pitchFamily="2" charset="77"/>
          </a:endParaRPr>
        </a:p>
      </dsp:txBody>
      <dsp:txXfrm>
        <a:off x="2106637" y="2608068"/>
        <a:ext cx="1582732" cy="963402"/>
      </dsp:txXfrm>
    </dsp:sp>
    <dsp:sp modelId="{4F84D3A9-F548-4B02-99BC-176CE7FF650F}">
      <dsp:nvSpPr>
        <dsp:cNvPr id="0" name=""/>
        <dsp:cNvSpPr/>
      </dsp:nvSpPr>
      <dsp:spPr>
        <a:xfrm>
          <a:off x="1909139" y="477687"/>
          <a:ext cx="5780414" cy="5780414"/>
        </a:xfrm>
        <a:prstGeom prst="pie">
          <a:avLst>
            <a:gd name="adj1" fmla="val 13114284"/>
            <a:gd name="adj2" fmla="val 16200000"/>
          </a:avLst>
        </a:prstGeom>
        <a:solidFill>
          <a:srgbClr val="CE9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Poppins" pitchFamily="2" charset="77"/>
              <a:cs typeface="Poppins" pitchFamily="2" charset="77"/>
            </a:rPr>
            <a:t>HIP</a:t>
          </a:r>
        </a:p>
      </dsp:txBody>
      <dsp:txXfrm>
        <a:off x="3276482" y="1014440"/>
        <a:ext cx="1376289" cy="1101031"/>
      </dsp:txXfrm>
    </dsp:sp>
    <dsp:sp modelId="{A1C59B05-74B1-4DD1-8A24-12E9138AD35A}">
      <dsp:nvSpPr>
        <dsp:cNvPr id="0" name=""/>
        <dsp:cNvSpPr/>
      </dsp:nvSpPr>
      <dsp:spPr>
        <a:xfrm>
          <a:off x="1670753" y="61932"/>
          <a:ext cx="6496085" cy="6496085"/>
        </a:xfrm>
        <a:prstGeom prst="circularArrow">
          <a:avLst>
            <a:gd name="adj1" fmla="val 5085"/>
            <a:gd name="adj2" fmla="val 327528"/>
            <a:gd name="adj3" fmla="val 18957827"/>
            <a:gd name="adj4" fmla="val 16200343"/>
            <a:gd name="adj5" fmla="val 5932"/>
          </a:avLst>
        </a:prstGeom>
        <a:solidFill>
          <a:srgbClr val="717275"/>
        </a:solidFill>
        <a:ln>
          <a:noFill/>
        </a:ln>
        <a:effectLst/>
      </dsp:spPr>
      <dsp:style>
        <a:lnRef idx="0">
          <a:scrgbClr r="0" g="0" b="0"/>
        </a:lnRef>
        <a:fillRef idx="1">
          <a:scrgbClr r="0" g="0" b="0"/>
        </a:fillRef>
        <a:effectRef idx="0">
          <a:scrgbClr r="0" g="0" b="0"/>
        </a:effectRef>
        <a:fontRef idx="minor">
          <a:schemeClr val="lt1"/>
        </a:fontRef>
      </dsp:style>
    </dsp:sp>
    <dsp:sp modelId="{72736E57-D346-4444-9F53-90BEE70EB925}">
      <dsp:nvSpPr>
        <dsp:cNvPr id="0" name=""/>
        <dsp:cNvSpPr/>
      </dsp:nvSpPr>
      <dsp:spPr>
        <a:xfrm>
          <a:off x="1745540" y="155243"/>
          <a:ext cx="6496085" cy="6496085"/>
        </a:xfrm>
        <a:prstGeom prst="circularArrow">
          <a:avLst>
            <a:gd name="adj1" fmla="val 5085"/>
            <a:gd name="adj2" fmla="val 327528"/>
            <a:gd name="adj3" fmla="val 443744"/>
            <a:gd name="adj4" fmla="val 19285776"/>
            <a:gd name="adj5" fmla="val 5932"/>
          </a:avLst>
        </a:prstGeom>
        <a:solidFill>
          <a:srgbClr val="717275"/>
        </a:solidFill>
        <a:ln>
          <a:noFill/>
        </a:ln>
        <a:effectLst/>
      </dsp:spPr>
      <dsp:style>
        <a:lnRef idx="0">
          <a:scrgbClr r="0" g="0" b="0"/>
        </a:lnRef>
        <a:fillRef idx="1">
          <a:scrgbClr r="0" g="0" b="0"/>
        </a:fillRef>
        <a:effectRef idx="0">
          <a:scrgbClr r="0" g="0" b="0"/>
        </a:effectRef>
        <a:fontRef idx="minor">
          <a:schemeClr val="lt1"/>
        </a:fontRef>
      </dsp:style>
    </dsp:sp>
    <dsp:sp modelId="{B975C97A-5DD6-4A6E-B057-AA9440009A60}">
      <dsp:nvSpPr>
        <dsp:cNvPr id="0" name=""/>
        <dsp:cNvSpPr/>
      </dsp:nvSpPr>
      <dsp:spPr>
        <a:xfrm>
          <a:off x="1718607" y="271957"/>
          <a:ext cx="6496085" cy="6496085"/>
        </a:xfrm>
        <a:prstGeom prst="circularArrow">
          <a:avLst>
            <a:gd name="adj1" fmla="val 5085"/>
            <a:gd name="adj2" fmla="val 327528"/>
            <a:gd name="adj3" fmla="val 3529100"/>
            <a:gd name="adj4" fmla="val 770764"/>
            <a:gd name="adj5" fmla="val 5932"/>
          </a:avLst>
        </a:prstGeom>
        <a:solidFill>
          <a:srgbClr val="717275"/>
        </a:solidFill>
        <a:ln>
          <a:noFill/>
        </a:ln>
        <a:effectLst/>
      </dsp:spPr>
      <dsp:style>
        <a:lnRef idx="0">
          <a:scrgbClr r="0" g="0" b="0"/>
        </a:lnRef>
        <a:fillRef idx="1">
          <a:scrgbClr r="0" g="0" b="0"/>
        </a:fillRef>
        <a:effectRef idx="0">
          <a:scrgbClr r="0" g="0" b="0"/>
        </a:effectRef>
        <a:fontRef idx="minor">
          <a:schemeClr val="lt1"/>
        </a:fontRef>
      </dsp:style>
    </dsp:sp>
    <dsp:sp modelId="{B03C81C2-AEE3-406D-856B-6BA277CCDA69}">
      <dsp:nvSpPr>
        <dsp:cNvPr id="0" name=""/>
        <dsp:cNvSpPr/>
      </dsp:nvSpPr>
      <dsp:spPr>
        <a:xfrm>
          <a:off x="1611172" y="323277"/>
          <a:ext cx="6496085" cy="6496085"/>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9CBFB-077C-4BF9-86DB-FC3A06E0A57F}">
      <dsp:nvSpPr>
        <dsp:cNvPr id="0" name=""/>
        <dsp:cNvSpPr/>
      </dsp:nvSpPr>
      <dsp:spPr>
        <a:xfrm>
          <a:off x="1503738" y="271957"/>
          <a:ext cx="6496085" cy="6496085"/>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18ED6-547E-4A8E-A1AD-E9D8F1DEC794}">
      <dsp:nvSpPr>
        <dsp:cNvPr id="0" name=""/>
        <dsp:cNvSpPr/>
      </dsp:nvSpPr>
      <dsp:spPr>
        <a:xfrm>
          <a:off x="1476805" y="155243"/>
          <a:ext cx="6496085" cy="6496085"/>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B01097-1880-4F34-87AB-E88224E341EF}">
      <dsp:nvSpPr>
        <dsp:cNvPr id="0" name=""/>
        <dsp:cNvSpPr/>
      </dsp:nvSpPr>
      <dsp:spPr>
        <a:xfrm>
          <a:off x="1551592" y="119852"/>
          <a:ext cx="6496085" cy="6496085"/>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C78CE-F91B-4DF9-BEE6-C0EAC900214D}">
      <dsp:nvSpPr>
        <dsp:cNvPr id="0" name=""/>
        <dsp:cNvSpPr/>
      </dsp:nvSpPr>
      <dsp:spPr>
        <a:xfrm>
          <a:off x="222044"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03378-A6D1-4959-9F77-F7ED2AC1CBCF}">
      <dsp:nvSpPr>
        <dsp:cNvPr id="0" name=""/>
        <dsp:cNvSpPr/>
      </dsp:nvSpPr>
      <dsp:spPr>
        <a:xfrm>
          <a:off x="366466" y="921763"/>
          <a:ext cx="388828" cy="388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15C82-F06F-4146-BCCA-9B5B7817065B}">
      <dsp:nvSpPr>
        <dsp:cNvPr id="0" name=""/>
        <dsp:cNvSpPr/>
      </dsp:nvSpPr>
      <dsp:spPr>
        <a:xfrm>
          <a:off x="5411" y="1592525"/>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rgbClr val="C59031"/>
              </a:solidFill>
              <a:latin typeface="Poppins" pitchFamily="2" charset="77"/>
              <a:cs typeface="Poppins" pitchFamily="2" charset="77"/>
            </a:rPr>
            <a:t>Dreams</a:t>
          </a:r>
          <a:r>
            <a:rPr lang="en-US" sz="2000" b="1" kern="1200" dirty="0">
              <a:solidFill>
                <a:srgbClr val="C59031"/>
              </a:solidFill>
              <a:latin typeface="Poppins" pitchFamily="2" charset="77"/>
              <a:cs typeface="Poppins" pitchFamily="2" charset="77"/>
            </a:rPr>
            <a:t> </a:t>
          </a:r>
        </a:p>
      </dsp:txBody>
      <dsp:txXfrm>
        <a:off x="5411" y="1592525"/>
        <a:ext cx="1110937" cy="444375"/>
      </dsp:txXfrm>
    </dsp:sp>
    <dsp:sp modelId="{525BACE6-0F1B-4994-9365-6B959D018A54}">
      <dsp:nvSpPr>
        <dsp:cNvPr id="0" name=""/>
        <dsp:cNvSpPr/>
      </dsp:nvSpPr>
      <dsp:spPr>
        <a:xfrm>
          <a:off x="1527395"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4A857-6F09-4CA7-B87E-9D8B3166F4ED}">
      <dsp:nvSpPr>
        <dsp:cNvPr id="0" name=""/>
        <dsp:cNvSpPr/>
      </dsp:nvSpPr>
      <dsp:spPr>
        <a:xfrm>
          <a:off x="1671817" y="921763"/>
          <a:ext cx="388828" cy="388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54E47-752C-4B82-807B-F818687AC2FC}">
      <dsp:nvSpPr>
        <dsp:cNvPr id="0" name=""/>
        <dsp:cNvSpPr/>
      </dsp:nvSpPr>
      <dsp:spPr>
        <a:xfrm>
          <a:off x="1310762" y="1666092"/>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Passions</a:t>
          </a:r>
        </a:p>
      </dsp:txBody>
      <dsp:txXfrm>
        <a:off x="1310762" y="1666092"/>
        <a:ext cx="1110937" cy="444375"/>
      </dsp:txXfrm>
    </dsp:sp>
    <dsp:sp modelId="{BF36D47F-B0CA-44BE-9E29-B261D35FAFFA}">
      <dsp:nvSpPr>
        <dsp:cNvPr id="0" name=""/>
        <dsp:cNvSpPr/>
      </dsp:nvSpPr>
      <dsp:spPr>
        <a:xfrm>
          <a:off x="2832747"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7C3E1-6294-4E38-AC27-C6898E8D026D}">
      <dsp:nvSpPr>
        <dsp:cNvPr id="0" name=""/>
        <dsp:cNvSpPr/>
      </dsp:nvSpPr>
      <dsp:spPr>
        <a:xfrm>
          <a:off x="2977169" y="921763"/>
          <a:ext cx="388828" cy="388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9361-419F-45A3-B357-601BD00496E0}">
      <dsp:nvSpPr>
        <dsp:cNvPr id="0" name=""/>
        <dsp:cNvSpPr/>
      </dsp:nvSpPr>
      <dsp:spPr>
        <a:xfrm>
          <a:off x="2616114" y="1666092"/>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Strengths</a:t>
          </a:r>
        </a:p>
      </dsp:txBody>
      <dsp:txXfrm>
        <a:off x="2616114" y="1666092"/>
        <a:ext cx="1110937" cy="444375"/>
      </dsp:txXfrm>
    </dsp:sp>
    <dsp:sp modelId="{E3F46BA1-D95A-4738-B191-ACE1282A859B}">
      <dsp:nvSpPr>
        <dsp:cNvPr id="0" name=""/>
        <dsp:cNvSpPr/>
      </dsp:nvSpPr>
      <dsp:spPr>
        <a:xfrm>
          <a:off x="4138098"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9C9D9-2110-4B54-AFB9-FE9DD4BD6C80}">
      <dsp:nvSpPr>
        <dsp:cNvPr id="0" name=""/>
        <dsp:cNvSpPr/>
      </dsp:nvSpPr>
      <dsp:spPr>
        <a:xfrm>
          <a:off x="4282520" y="921763"/>
          <a:ext cx="388828" cy="388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18F78-42F6-4B6A-B61A-4E4518E2FE37}">
      <dsp:nvSpPr>
        <dsp:cNvPr id="0" name=""/>
        <dsp:cNvSpPr/>
      </dsp:nvSpPr>
      <dsp:spPr>
        <a:xfrm>
          <a:off x="3921466" y="1666092"/>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TALENTS</a:t>
          </a:r>
        </a:p>
      </dsp:txBody>
      <dsp:txXfrm>
        <a:off x="3921466" y="1666092"/>
        <a:ext cx="1110937" cy="444375"/>
      </dsp:txXfrm>
    </dsp:sp>
    <dsp:sp modelId="{EF5CC882-A1EB-4D81-B130-7ED7EA490EF9}">
      <dsp:nvSpPr>
        <dsp:cNvPr id="0" name=""/>
        <dsp:cNvSpPr/>
      </dsp:nvSpPr>
      <dsp:spPr>
        <a:xfrm>
          <a:off x="5443450"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95815-DFBA-45DC-9662-B6FF1FCA4BE7}">
      <dsp:nvSpPr>
        <dsp:cNvPr id="0" name=""/>
        <dsp:cNvSpPr/>
      </dsp:nvSpPr>
      <dsp:spPr>
        <a:xfrm>
          <a:off x="5587872" y="921763"/>
          <a:ext cx="388828" cy="388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CC588-8916-4543-9420-4CCF92AB777D}">
      <dsp:nvSpPr>
        <dsp:cNvPr id="0" name=""/>
        <dsp:cNvSpPr/>
      </dsp:nvSpPr>
      <dsp:spPr>
        <a:xfrm>
          <a:off x="5226817" y="1666092"/>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all" dirty="0">
              <a:solidFill>
                <a:srgbClr val="C59031"/>
              </a:solidFill>
              <a:latin typeface="Poppins" pitchFamily="2" charset="77"/>
              <a:ea typeface="+mn-ea"/>
              <a:cs typeface="Poppins" pitchFamily="2" charset="77"/>
            </a:rPr>
            <a:t>VALUES</a:t>
          </a:r>
        </a:p>
      </dsp:txBody>
      <dsp:txXfrm>
        <a:off x="5226817" y="1666092"/>
        <a:ext cx="1110937" cy="444375"/>
      </dsp:txXfrm>
    </dsp:sp>
    <dsp:sp modelId="{802F7718-284D-48BD-A3B2-E4D6A5F898FF}">
      <dsp:nvSpPr>
        <dsp:cNvPr id="0" name=""/>
        <dsp:cNvSpPr/>
      </dsp:nvSpPr>
      <dsp:spPr>
        <a:xfrm>
          <a:off x="6748801" y="777341"/>
          <a:ext cx="677671" cy="677671"/>
        </a:xfrm>
        <a:prstGeom prst="round2DiagRect">
          <a:avLst>
            <a:gd name="adj1" fmla="val 29727"/>
            <a:gd name="adj2" fmla="val 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24F39-3142-4BB7-A8B5-AB559E011E02}">
      <dsp:nvSpPr>
        <dsp:cNvPr id="0" name=""/>
        <dsp:cNvSpPr/>
      </dsp:nvSpPr>
      <dsp:spPr>
        <a:xfrm>
          <a:off x="6893223" y="921763"/>
          <a:ext cx="388828" cy="388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EF885-5CD0-4A97-83D6-3F18EAB6ABE3}">
      <dsp:nvSpPr>
        <dsp:cNvPr id="0" name=""/>
        <dsp:cNvSpPr/>
      </dsp:nvSpPr>
      <dsp:spPr>
        <a:xfrm>
          <a:off x="6532169" y="1666092"/>
          <a:ext cx="1110937" cy="4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200" b="1" kern="1200" cap="all" dirty="0">
              <a:solidFill>
                <a:srgbClr val="C59031"/>
              </a:solidFill>
              <a:latin typeface="Poppins" pitchFamily="2" charset="77"/>
              <a:ea typeface="+mn-ea"/>
              <a:cs typeface="Poppins" pitchFamily="2" charset="77"/>
            </a:rPr>
            <a:t>INVESTMENTS</a:t>
          </a:r>
        </a:p>
      </dsp:txBody>
      <dsp:txXfrm>
        <a:off x="6532169" y="1666092"/>
        <a:ext cx="1110937" cy="44437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8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0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48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620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09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44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55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24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66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970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5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77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8931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621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009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1" dirty="0">
              <a:sym typeface="Wingdings" pitchFamily="2" charset="2"/>
            </a:endParaRPr>
          </a:p>
        </p:txBody>
      </p:sp>
    </p:spTree>
    <p:extLst>
      <p:ext uri="{BB962C8B-B14F-4D97-AF65-F5344CB8AC3E}">
        <p14:creationId xmlns:p14="http://schemas.microsoft.com/office/powerpoint/2010/main" val="15853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1" dirty="0">
              <a:sym typeface="Wingdings" pitchFamily="2" charset="2"/>
            </a:endParaRPr>
          </a:p>
        </p:txBody>
      </p:sp>
    </p:spTree>
    <p:extLst>
      <p:ext uri="{BB962C8B-B14F-4D97-AF65-F5344CB8AC3E}">
        <p14:creationId xmlns:p14="http://schemas.microsoft.com/office/powerpoint/2010/main" val="298976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71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821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26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848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dbc368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dbc368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964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2" descr="A drawing of a person&#10;&#10;Description automatically generated"/>
          <p:cNvPicPr preferRelativeResize="0"/>
          <p:nvPr/>
        </p:nvPicPr>
        <p:blipFill rotWithShape="1">
          <a:blip r:embed="rId2">
            <a:alphaModFix/>
          </a:blip>
          <a:srcRect/>
          <a:stretch/>
        </p:blipFill>
        <p:spPr>
          <a:xfrm>
            <a:off x="3300860" y="836969"/>
            <a:ext cx="2677545" cy="2479596"/>
          </a:xfrm>
          <a:prstGeom prst="rect">
            <a:avLst/>
          </a:prstGeom>
          <a:noFill/>
          <a:ln>
            <a:noFill/>
          </a:ln>
        </p:spPr>
      </p:pic>
      <p:cxnSp>
        <p:nvCxnSpPr>
          <p:cNvPr id="13" name="Google Shape;13;p2"/>
          <p:cNvCxnSpPr/>
          <p:nvPr/>
        </p:nvCxnSpPr>
        <p:spPr>
          <a:xfrm>
            <a:off x="-458125" y="351141"/>
            <a:ext cx="12334500" cy="0"/>
          </a:xfrm>
          <a:prstGeom prst="straightConnector1">
            <a:avLst/>
          </a:prstGeom>
          <a:noFill/>
          <a:ln w="19050" cap="flat" cmpd="sng">
            <a:solidFill>
              <a:srgbClr val="737577"/>
            </a:solidFill>
            <a:prstDash val="solid"/>
            <a:miter lim="800000"/>
            <a:headEnd type="none" w="sm" len="sm"/>
            <a:tailEnd type="none" w="sm" len="sm"/>
          </a:ln>
        </p:spPr>
      </p:cxnSp>
      <p:cxnSp>
        <p:nvCxnSpPr>
          <p:cNvPr id="14" name="Google Shape;14;p2"/>
          <p:cNvCxnSpPr/>
          <p:nvPr/>
        </p:nvCxnSpPr>
        <p:spPr>
          <a:xfrm>
            <a:off x="433001" y="0"/>
            <a:ext cx="0" cy="6881100"/>
          </a:xfrm>
          <a:prstGeom prst="straightConnector1">
            <a:avLst/>
          </a:prstGeom>
          <a:noFill/>
          <a:ln w="19050" cap="flat" cmpd="sng">
            <a:solidFill>
              <a:srgbClr val="737577"/>
            </a:solidFill>
            <a:prstDash val="solid"/>
            <a:miter lim="800000"/>
            <a:headEnd type="none" w="sm" len="sm"/>
            <a:tailEnd type="none" w="sm" len="sm"/>
          </a:ln>
        </p:spPr>
      </p:cxnSp>
      <p:sp>
        <p:nvSpPr>
          <p:cNvPr id="15" name="Google Shape;15;p2"/>
          <p:cNvSpPr txBox="1">
            <a:spLocks noGrp="1"/>
          </p:cNvSpPr>
          <p:nvPr>
            <p:ph type="title"/>
          </p:nvPr>
        </p:nvSpPr>
        <p:spPr>
          <a:xfrm>
            <a:off x="1266125" y="3585325"/>
            <a:ext cx="6958800" cy="7413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C59031"/>
              </a:buClr>
              <a:buSzPts val="3200"/>
              <a:buNone/>
              <a:defRPr sz="3200" b="1">
                <a:solidFill>
                  <a:srgbClr val="C59031"/>
                </a:solidFill>
              </a:defRPr>
            </a:lvl1pPr>
            <a:lvl2pPr lvl="1">
              <a:spcBef>
                <a:spcPts val="0"/>
              </a:spcBef>
              <a:spcAft>
                <a:spcPts val="0"/>
              </a:spcAft>
              <a:buClr>
                <a:srgbClr val="C59031"/>
              </a:buClr>
              <a:buSzPts val="2800"/>
              <a:buNone/>
              <a:defRPr>
                <a:solidFill>
                  <a:srgbClr val="C59031"/>
                </a:solidFill>
                <a:latin typeface="Calibri"/>
                <a:ea typeface="Calibri"/>
                <a:cs typeface="Calibri"/>
                <a:sym typeface="Calibri"/>
              </a:defRPr>
            </a:lvl2pPr>
            <a:lvl3pPr lvl="2">
              <a:spcBef>
                <a:spcPts val="0"/>
              </a:spcBef>
              <a:spcAft>
                <a:spcPts val="0"/>
              </a:spcAft>
              <a:buClr>
                <a:srgbClr val="C59031"/>
              </a:buClr>
              <a:buSzPts val="2800"/>
              <a:buNone/>
              <a:defRPr>
                <a:solidFill>
                  <a:srgbClr val="C59031"/>
                </a:solidFill>
                <a:latin typeface="Calibri"/>
                <a:ea typeface="Calibri"/>
                <a:cs typeface="Calibri"/>
                <a:sym typeface="Calibri"/>
              </a:defRPr>
            </a:lvl3pPr>
            <a:lvl4pPr lvl="3">
              <a:spcBef>
                <a:spcPts val="0"/>
              </a:spcBef>
              <a:spcAft>
                <a:spcPts val="0"/>
              </a:spcAft>
              <a:buClr>
                <a:srgbClr val="C59031"/>
              </a:buClr>
              <a:buSzPts val="2800"/>
              <a:buNone/>
              <a:defRPr>
                <a:solidFill>
                  <a:srgbClr val="C59031"/>
                </a:solidFill>
                <a:latin typeface="Calibri"/>
                <a:ea typeface="Calibri"/>
                <a:cs typeface="Calibri"/>
                <a:sym typeface="Calibri"/>
              </a:defRPr>
            </a:lvl4pPr>
            <a:lvl5pPr lvl="4">
              <a:spcBef>
                <a:spcPts val="0"/>
              </a:spcBef>
              <a:spcAft>
                <a:spcPts val="0"/>
              </a:spcAft>
              <a:buClr>
                <a:srgbClr val="C59031"/>
              </a:buClr>
              <a:buSzPts val="2800"/>
              <a:buNone/>
              <a:defRPr>
                <a:solidFill>
                  <a:srgbClr val="C59031"/>
                </a:solidFill>
                <a:latin typeface="Calibri"/>
                <a:ea typeface="Calibri"/>
                <a:cs typeface="Calibri"/>
                <a:sym typeface="Calibri"/>
              </a:defRPr>
            </a:lvl5pPr>
            <a:lvl6pPr lvl="5">
              <a:spcBef>
                <a:spcPts val="0"/>
              </a:spcBef>
              <a:spcAft>
                <a:spcPts val="0"/>
              </a:spcAft>
              <a:buClr>
                <a:srgbClr val="C59031"/>
              </a:buClr>
              <a:buSzPts val="2800"/>
              <a:buNone/>
              <a:defRPr>
                <a:solidFill>
                  <a:srgbClr val="C59031"/>
                </a:solidFill>
                <a:latin typeface="Calibri"/>
                <a:ea typeface="Calibri"/>
                <a:cs typeface="Calibri"/>
                <a:sym typeface="Calibri"/>
              </a:defRPr>
            </a:lvl6pPr>
            <a:lvl7pPr lvl="6">
              <a:spcBef>
                <a:spcPts val="0"/>
              </a:spcBef>
              <a:spcAft>
                <a:spcPts val="0"/>
              </a:spcAft>
              <a:buClr>
                <a:srgbClr val="C59031"/>
              </a:buClr>
              <a:buSzPts val="2800"/>
              <a:buNone/>
              <a:defRPr>
                <a:solidFill>
                  <a:srgbClr val="C59031"/>
                </a:solidFill>
                <a:latin typeface="Calibri"/>
                <a:ea typeface="Calibri"/>
                <a:cs typeface="Calibri"/>
                <a:sym typeface="Calibri"/>
              </a:defRPr>
            </a:lvl7pPr>
            <a:lvl8pPr lvl="7">
              <a:spcBef>
                <a:spcPts val="0"/>
              </a:spcBef>
              <a:spcAft>
                <a:spcPts val="0"/>
              </a:spcAft>
              <a:buClr>
                <a:srgbClr val="C59031"/>
              </a:buClr>
              <a:buSzPts val="2800"/>
              <a:buNone/>
              <a:defRPr>
                <a:solidFill>
                  <a:srgbClr val="C59031"/>
                </a:solidFill>
                <a:latin typeface="Calibri"/>
                <a:ea typeface="Calibri"/>
                <a:cs typeface="Calibri"/>
                <a:sym typeface="Calibri"/>
              </a:defRPr>
            </a:lvl8pPr>
            <a:lvl9pPr lvl="8">
              <a:spcBef>
                <a:spcPts val="0"/>
              </a:spcBef>
              <a:spcAft>
                <a:spcPts val="0"/>
              </a:spcAft>
              <a:buClr>
                <a:srgbClr val="C59031"/>
              </a:buClr>
              <a:buSzPts val="2800"/>
              <a:buNone/>
              <a:defRPr>
                <a:solidFill>
                  <a:srgbClr val="C5903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C59031"/>
              </a:buClr>
              <a:buSzPts val="12000"/>
              <a:buNone/>
              <a:defRPr sz="12000">
                <a:solidFill>
                  <a:srgbClr val="C5903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 name="Google Shape;65;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81000" algn="ctr">
              <a:spcBef>
                <a:spcPts val="0"/>
              </a:spcBef>
              <a:spcAft>
                <a:spcPts val="0"/>
              </a:spcAft>
              <a:buSzPts val="2400"/>
              <a:buChar char="●"/>
              <a:defRPr/>
            </a:lvl1pPr>
            <a:lvl2pPr marL="914400" lvl="1" indent="-342900" algn="ctr">
              <a:spcBef>
                <a:spcPts val="0"/>
              </a:spcBef>
              <a:spcAft>
                <a:spcPts val="0"/>
              </a:spcAft>
              <a:buSzPts val="1800"/>
              <a:buChar char="○"/>
              <a:defRPr/>
            </a:lvl2pPr>
            <a:lvl3pPr marL="1371600" lvl="2" indent="-330200" algn="ctr">
              <a:spcBef>
                <a:spcPts val="0"/>
              </a:spcBef>
              <a:spcAft>
                <a:spcPts val="0"/>
              </a:spcAft>
              <a:buSzPts val="16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6" name="Google Shape;6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12"/>
          <p:cNvPicPr preferRelativeResize="0"/>
          <p:nvPr/>
        </p:nvPicPr>
        <p:blipFill>
          <a:blip r:embed="rId2">
            <a:alphaModFix/>
          </a:blip>
          <a:stretch>
            <a:fillRect/>
          </a:stretch>
        </p:blipFill>
        <p:spPr>
          <a:xfrm>
            <a:off x="8532150" y="4523250"/>
            <a:ext cx="499224" cy="4992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3"/>
          <p:cNvPicPr preferRelativeResize="0"/>
          <p:nvPr/>
        </p:nvPicPr>
        <p:blipFill>
          <a:blip r:embed="rId2">
            <a:alphaModFix/>
          </a:blip>
          <a:stretch>
            <a:fillRect/>
          </a:stretch>
        </p:blipFill>
        <p:spPr>
          <a:xfrm>
            <a:off x="8532150" y="4523250"/>
            <a:ext cx="499224" cy="499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737577"/>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txBox="1">
            <a:spLocks noGrp="1"/>
          </p:cNvSpPr>
          <p:nvPr>
            <p:ph type="title"/>
          </p:nvPr>
        </p:nvSpPr>
        <p:spPr>
          <a:xfrm>
            <a:off x="982950" y="1891025"/>
            <a:ext cx="7178100" cy="8925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FFFFF"/>
              </a:buClr>
              <a:buSzPts val="6000"/>
              <a:buNone/>
              <a:defRPr sz="6000" b="1">
                <a:solidFill>
                  <a:srgbClr val="FFFFFF"/>
                </a:solidFill>
              </a:defRPr>
            </a:lvl1pPr>
            <a:lvl2pPr lvl="1">
              <a:spcBef>
                <a:spcPts val="0"/>
              </a:spcBef>
              <a:spcAft>
                <a:spcPts val="0"/>
              </a:spcAft>
              <a:buSzPts val="2800"/>
              <a:buNone/>
              <a:defRPr>
                <a:latin typeface="Calibri"/>
                <a:ea typeface="Calibri"/>
                <a:cs typeface="Calibri"/>
                <a:sym typeface="Calibri"/>
              </a:defRPr>
            </a:lvl2pPr>
            <a:lvl3pPr lvl="2">
              <a:spcBef>
                <a:spcPts val="0"/>
              </a:spcBef>
              <a:spcAft>
                <a:spcPts val="0"/>
              </a:spcAft>
              <a:buSzPts val="2800"/>
              <a:buNone/>
              <a:defRPr>
                <a:latin typeface="Calibri"/>
                <a:ea typeface="Calibri"/>
                <a:cs typeface="Calibri"/>
                <a:sym typeface="Calibri"/>
              </a:defRPr>
            </a:lvl3pPr>
            <a:lvl4pPr lvl="3">
              <a:spcBef>
                <a:spcPts val="0"/>
              </a:spcBef>
              <a:spcAft>
                <a:spcPts val="0"/>
              </a:spcAft>
              <a:buSzPts val="2800"/>
              <a:buNone/>
              <a:defRPr>
                <a:latin typeface="Calibri"/>
                <a:ea typeface="Calibri"/>
                <a:cs typeface="Calibri"/>
                <a:sym typeface="Calibri"/>
              </a:defRPr>
            </a:lvl4pPr>
            <a:lvl5pPr lvl="4">
              <a:spcBef>
                <a:spcPts val="0"/>
              </a:spcBef>
              <a:spcAft>
                <a:spcPts val="0"/>
              </a:spcAft>
              <a:buSzPts val="2800"/>
              <a:buNone/>
              <a:defRPr>
                <a:latin typeface="Calibri"/>
                <a:ea typeface="Calibri"/>
                <a:cs typeface="Calibri"/>
                <a:sym typeface="Calibri"/>
              </a:defRPr>
            </a:lvl5pPr>
            <a:lvl6pPr lvl="5">
              <a:spcBef>
                <a:spcPts val="0"/>
              </a:spcBef>
              <a:spcAft>
                <a:spcPts val="0"/>
              </a:spcAft>
              <a:buSzPts val="2800"/>
              <a:buNone/>
              <a:defRPr>
                <a:latin typeface="Calibri"/>
                <a:ea typeface="Calibri"/>
                <a:cs typeface="Calibri"/>
                <a:sym typeface="Calibri"/>
              </a:defRPr>
            </a:lvl6pPr>
            <a:lvl7pPr lvl="6">
              <a:spcBef>
                <a:spcPts val="0"/>
              </a:spcBef>
              <a:spcAft>
                <a:spcPts val="0"/>
              </a:spcAft>
              <a:buSzPts val="2800"/>
              <a:buNone/>
              <a:defRPr>
                <a:latin typeface="Calibri"/>
                <a:ea typeface="Calibri"/>
                <a:cs typeface="Calibri"/>
                <a:sym typeface="Calibri"/>
              </a:defRPr>
            </a:lvl7pPr>
            <a:lvl8pPr lvl="7">
              <a:spcBef>
                <a:spcPts val="0"/>
              </a:spcBef>
              <a:spcAft>
                <a:spcPts val="0"/>
              </a:spcAft>
              <a:buSzPts val="2800"/>
              <a:buNone/>
              <a:defRPr>
                <a:latin typeface="Calibri"/>
                <a:ea typeface="Calibri"/>
                <a:cs typeface="Calibri"/>
                <a:sym typeface="Calibri"/>
              </a:defRPr>
            </a:lvl8pPr>
            <a:lvl9pPr lvl="8">
              <a:spcBef>
                <a:spcPts val="0"/>
              </a:spcBef>
              <a:spcAft>
                <a:spcPts val="0"/>
              </a:spcAft>
              <a:buSzPts val="2800"/>
              <a:buNone/>
              <a:defRPr>
                <a:latin typeface="Calibri"/>
                <a:ea typeface="Calibri"/>
                <a:cs typeface="Calibri"/>
                <a:sym typeface="Calibri"/>
              </a:defRPr>
            </a:lvl9pPr>
          </a:lstStyle>
          <a:p>
            <a:endParaRPr/>
          </a:p>
        </p:txBody>
      </p:sp>
      <p:sp>
        <p:nvSpPr>
          <p:cNvPr id="19" name="Google Shape;19;p3"/>
          <p:cNvSpPr txBox="1">
            <a:spLocks noGrp="1"/>
          </p:cNvSpPr>
          <p:nvPr>
            <p:ph type="subTitle" idx="1"/>
          </p:nvPr>
        </p:nvSpPr>
        <p:spPr>
          <a:xfrm>
            <a:off x="1936375" y="2881900"/>
            <a:ext cx="5241900" cy="13011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1pPr>
            <a:lvl2pPr lvl="1">
              <a:spcBef>
                <a:spcPts val="0"/>
              </a:spcBef>
              <a:spcAft>
                <a:spcPts val="0"/>
              </a:spcAft>
              <a:buSzPts val="18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p:nvPr/>
        </p:nvSpPr>
        <p:spPr>
          <a:xfrm rot="5400000">
            <a:off x="2386044" y="-2124260"/>
            <a:ext cx="573146" cy="5365013"/>
          </a:xfrm>
          <a:prstGeom prst="rect">
            <a:avLst/>
          </a:prstGeom>
          <a:solidFill>
            <a:srgbClr val="737577"/>
          </a:solidFill>
          <a:ln w="12700" cap="flat" cmpd="sng">
            <a:solidFill>
              <a:srgbClr val="7375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0" name="Google Shape;30;p5"/>
          <p:cNvPicPr preferRelativeResize="0"/>
          <p:nvPr/>
        </p:nvPicPr>
        <p:blipFill>
          <a:blip r:embed="rId2">
            <a:alphaModFix/>
          </a:blip>
          <a:stretch>
            <a:fillRect/>
          </a:stretch>
        </p:blipFill>
        <p:spPr>
          <a:xfrm>
            <a:off x="8532150" y="4523250"/>
            <a:ext cx="499224" cy="499224"/>
          </a:xfrm>
          <a:prstGeom prst="rect">
            <a:avLst/>
          </a:prstGeom>
          <a:noFill/>
          <a:ln>
            <a:noFill/>
          </a:ln>
        </p:spPr>
      </p:pic>
      <p:sp>
        <p:nvSpPr>
          <p:cNvPr id="31" name="Google Shape;31;p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400"/>
              <a:buNone/>
              <a:defRPr b="1">
                <a:solidFill>
                  <a:srgbClr val="FFFFFF"/>
                </a:solidFill>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8532150" y="4523250"/>
            <a:ext cx="499224" cy="499224"/>
          </a:xfrm>
          <a:prstGeom prst="rect">
            <a:avLst/>
          </a:prstGeom>
          <a:noFill/>
          <a:ln>
            <a:noFill/>
          </a:ln>
        </p:spPr>
      </p:pic>
      <p:sp>
        <p:nvSpPr>
          <p:cNvPr id="35" name="Google Shape;35;p6"/>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400"/>
              <a:buNone/>
              <a:defRPr b="1">
                <a:solidFill>
                  <a:srgbClr val="FFFFFF"/>
                </a:solidFill>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
        <p:nvSpPr>
          <p:cNvPr id="36" name="Google Shape;36;p6"/>
          <p:cNvSpPr/>
          <p:nvPr/>
        </p:nvSpPr>
        <p:spPr>
          <a:xfrm rot="5400000">
            <a:off x="2386044" y="-2124260"/>
            <a:ext cx="573146" cy="5365013"/>
          </a:xfrm>
          <a:prstGeom prst="rect">
            <a:avLst/>
          </a:prstGeom>
          <a:solidFill>
            <a:srgbClr val="737577"/>
          </a:solidFill>
          <a:ln w="12700" cap="flat" cmpd="sng">
            <a:solidFill>
              <a:srgbClr val="7375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37;p6"/>
          <p:cNvSpPr txBox="1">
            <a:spLocks noGrp="1"/>
          </p:cNvSpPr>
          <p:nvPr>
            <p:ph type="title" idx="2"/>
          </p:nvPr>
        </p:nvSpPr>
        <p:spPr>
          <a:xfrm>
            <a:off x="272300" y="271600"/>
            <a:ext cx="4908900" cy="573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400"/>
              <a:buNone/>
              <a:defRPr b="1">
                <a:solidFill>
                  <a:srgbClr val="FFFFFF"/>
                </a:solidFill>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228600" y="0"/>
            <a:ext cx="609600" cy="5143500"/>
          </a:xfrm>
          <a:prstGeom prst="rect">
            <a:avLst/>
          </a:prstGeom>
          <a:solidFill>
            <a:srgbClr val="737577"/>
          </a:solidFill>
          <a:ln w="12700" cap="flat" cmpd="sng">
            <a:solidFill>
              <a:srgbClr val="7375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41" name="Google Shape;41;p7"/>
          <p:cNvPicPr preferRelativeResize="0"/>
          <p:nvPr/>
        </p:nvPicPr>
        <p:blipFill>
          <a:blip r:embed="rId2">
            <a:alphaModFix/>
          </a:blip>
          <a:stretch>
            <a:fillRect/>
          </a:stretch>
        </p:blipFill>
        <p:spPr>
          <a:xfrm>
            <a:off x="8532150" y="4523250"/>
            <a:ext cx="499224" cy="499224"/>
          </a:xfrm>
          <a:prstGeom prst="rect">
            <a:avLst/>
          </a:prstGeom>
          <a:noFill/>
          <a:ln>
            <a:noFill/>
          </a:ln>
        </p:spPr>
      </p:pic>
      <p:sp>
        <p:nvSpPr>
          <p:cNvPr id="42" name="Google Shape;42;p7"/>
          <p:cNvSpPr txBox="1">
            <a:spLocks noGrp="1"/>
          </p:cNvSpPr>
          <p:nvPr>
            <p:ph type="title"/>
          </p:nvPr>
        </p:nvSpPr>
        <p:spPr>
          <a:xfrm rot="-5400000">
            <a:off x="-1735050" y="2334325"/>
            <a:ext cx="4545900" cy="618600"/>
          </a:xfrm>
          <a:prstGeom prst="rect">
            <a:avLst/>
          </a:prstGeom>
        </p:spPr>
        <p:txBody>
          <a:bodyPr spcFirstLastPara="1" wrap="square" lIns="91425" tIns="91425" rIns="91425" bIns="91425" anchor="t" anchorCtr="0">
            <a:normAutofit/>
          </a:bodyPr>
          <a:lstStyle>
            <a:lvl1pPr lvl="0">
              <a:spcBef>
                <a:spcPts val="0"/>
              </a:spcBef>
              <a:spcAft>
                <a:spcPts val="0"/>
              </a:spcAft>
              <a:buClr>
                <a:srgbClr val="FFFFFF"/>
              </a:buClr>
              <a:buSzPts val="2400"/>
              <a:buNone/>
              <a:defRPr b="1">
                <a:solidFill>
                  <a:srgbClr val="FFFFFF"/>
                </a:solidFill>
              </a:defRPr>
            </a:lvl1pPr>
            <a:lvl2pPr lvl="1">
              <a:spcBef>
                <a:spcPts val="0"/>
              </a:spcBef>
              <a:spcAft>
                <a:spcPts val="0"/>
              </a:spcAft>
              <a:buSzPts val="2800"/>
              <a:buNone/>
              <a:defRPr>
                <a:latin typeface="Calibri"/>
                <a:ea typeface="Calibri"/>
                <a:cs typeface="Calibri"/>
                <a:sym typeface="Calibri"/>
              </a:defRPr>
            </a:lvl2pPr>
            <a:lvl3pPr lvl="2">
              <a:spcBef>
                <a:spcPts val="0"/>
              </a:spcBef>
              <a:spcAft>
                <a:spcPts val="0"/>
              </a:spcAft>
              <a:buSzPts val="2800"/>
              <a:buNone/>
              <a:defRPr>
                <a:latin typeface="Calibri"/>
                <a:ea typeface="Calibri"/>
                <a:cs typeface="Calibri"/>
                <a:sym typeface="Calibri"/>
              </a:defRPr>
            </a:lvl3pPr>
            <a:lvl4pPr lvl="3">
              <a:spcBef>
                <a:spcPts val="0"/>
              </a:spcBef>
              <a:spcAft>
                <a:spcPts val="0"/>
              </a:spcAft>
              <a:buSzPts val="2800"/>
              <a:buNone/>
              <a:defRPr>
                <a:latin typeface="Calibri"/>
                <a:ea typeface="Calibri"/>
                <a:cs typeface="Calibri"/>
                <a:sym typeface="Calibri"/>
              </a:defRPr>
            </a:lvl4pPr>
            <a:lvl5pPr lvl="4">
              <a:spcBef>
                <a:spcPts val="0"/>
              </a:spcBef>
              <a:spcAft>
                <a:spcPts val="0"/>
              </a:spcAft>
              <a:buSzPts val="2800"/>
              <a:buNone/>
              <a:defRPr>
                <a:latin typeface="Calibri"/>
                <a:ea typeface="Calibri"/>
                <a:cs typeface="Calibri"/>
                <a:sym typeface="Calibri"/>
              </a:defRPr>
            </a:lvl5pPr>
            <a:lvl6pPr lvl="5">
              <a:spcBef>
                <a:spcPts val="0"/>
              </a:spcBef>
              <a:spcAft>
                <a:spcPts val="0"/>
              </a:spcAft>
              <a:buSzPts val="2800"/>
              <a:buNone/>
              <a:defRPr>
                <a:latin typeface="Calibri"/>
                <a:ea typeface="Calibri"/>
                <a:cs typeface="Calibri"/>
                <a:sym typeface="Calibri"/>
              </a:defRPr>
            </a:lvl6pPr>
            <a:lvl7pPr lvl="6">
              <a:spcBef>
                <a:spcPts val="0"/>
              </a:spcBef>
              <a:spcAft>
                <a:spcPts val="0"/>
              </a:spcAft>
              <a:buSzPts val="2800"/>
              <a:buNone/>
              <a:defRPr>
                <a:latin typeface="Calibri"/>
                <a:ea typeface="Calibri"/>
                <a:cs typeface="Calibri"/>
                <a:sym typeface="Calibri"/>
              </a:defRPr>
            </a:lvl7pPr>
            <a:lvl8pPr lvl="7">
              <a:spcBef>
                <a:spcPts val="0"/>
              </a:spcBef>
              <a:spcAft>
                <a:spcPts val="0"/>
              </a:spcAft>
              <a:buSzPts val="2800"/>
              <a:buNone/>
              <a:defRPr>
                <a:latin typeface="Calibri"/>
                <a:ea typeface="Calibri"/>
                <a:cs typeface="Calibri"/>
                <a:sym typeface="Calibri"/>
              </a:defRPr>
            </a:lvl8pPr>
            <a:lvl9pPr lvl="8">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8"/>
          <p:cNvSpPr txBox="1">
            <a:spLocks noGrp="1"/>
          </p:cNvSpPr>
          <p:nvPr>
            <p:ph type="body" idx="1"/>
          </p:nvPr>
        </p:nvSpPr>
        <p:spPr>
          <a:xfrm>
            <a:off x="311700" y="1389600"/>
            <a:ext cx="3387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rot="5400000">
            <a:off x="2386044" y="-2124260"/>
            <a:ext cx="573146" cy="5365013"/>
          </a:xfrm>
          <a:prstGeom prst="rect">
            <a:avLst/>
          </a:prstGeom>
          <a:solidFill>
            <a:srgbClr val="737577"/>
          </a:solidFill>
          <a:ln w="12700" cap="flat" cmpd="sng">
            <a:solidFill>
              <a:srgbClr val="7375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7" name="Google Shape;47;p8"/>
          <p:cNvPicPr preferRelativeResize="0"/>
          <p:nvPr/>
        </p:nvPicPr>
        <p:blipFill>
          <a:blip r:embed="rId2">
            <a:alphaModFix/>
          </a:blip>
          <a:stretch>
            <a:fillRect/>
          </a:stretch>
        </p:blipFill>
        <p:spPr>
          <a:xfrm>
            <a:off x="8532150" y="4523250"/>
            <a:ext cx="499224" cy="499224"/>
          </a:xfrm>
          <a:prstGeom prst="rect">
            <a:avLst/>
          </a:prstGeom>
          <a:noFill/>
          <a:ln>
            <a:noFill/>
          </a:ln>
        </p:spPr>
      </p:pic>
      <p:sp>
        <p:nvSpPr>
          <p:cNvPr id="48" name="Google Shape;48;p8"/>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400"/>
              <a:buNone/>
              <a:defRPr b="1">
                <a:solidFill>
                  <a:srgbClr val="FFFFFF"/>
                </a:solidFill>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5903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10"/>
          <p:cNvSpPr/>
          <p:nvPr/>
        </p:nvSpPr>
        <p:spPr>
          <a:xfrm>
            <a:off x="4572000" y="-125"/>
            <a:ext cx="4572000" cy="5143500"/>
          </a:xfrm>
          <a:prstGeom prst="rect">
            <a:avLst/>
          </a:prstGeom>
          <a:solidFill>
            <a:srgbClr val="C59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737577"/>
              </a:buClr>
              <a:buSzPts val="4200"/>
              <a:buNone/>
              <a:defRPr sz="4200">
                <a:solidFill>
                  <a:srgbClr val="737577"/>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737577"/>
              </a:buClr>
              <a:buSzPts val="2100"/>
              <a:buNone/>
              <a:defRPr sz="2100">
                <a:solidFill>
                  <a:srgbClr val="737577"/>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body" idx="2"/>
          </p:nvPr>
        </p:nvSpPr>
        <p:spPr>
          <a:xfrm>
            <a:off x="5090550" y="582425"/>
            <a:ext cx="3759300" cy="40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FFFFFF"/>
              </a:buClr>
              <a:buSzPts val="2400"/>
              <a:buChar char="●"/>
              <a:defRPr>
                <a:solidFill>
                  <a:srgbClr val="FFFFFF"/>
                </a:solidFill>
              </a:defRPr>
            </a:lvl1pPr>
            <a:lvl2pPr marL="914400" lvl="1" indent="-342900">
              <a:spcBef>
                <a:spcPts val="0"/>
              </a:spcBef>
              <a:spcAft>
                <a:spcPts val="0"/>
              </a:spcAft>
              <a:buClr>
                <a:srgbClr val="FFFFFF"/>
              </a:buClr>
              <a:buSzPts val="1800"/>
              <a:buChar char="○"/>
              <a:defRPr>
                <a:solidFill>
                  <a:srgbClr val="FFFFFF"/>
                </a:solidFill>
              </a:defRPr>
            </a:lvl2pPr>
            <a:lvl3pPr marL="1371600" lvl="2" indent="-330200">
              <a:spcBef>
                <a:spcPts val="0"/>
              </a:spcBef>
              <a:spcAft>
                <a:spcPts val="0"/>
              </a:spcAft>
              <a:buClr>
                <a:srgbClr val="FFFFFF"/>
              </a:buClr>
              <a:buSzPts val="1600"/>
              <a:buChar char="■"/>
              <a:defRPr>
                <a:solidFill>
                  <a:srgbClr val="FFFFFF"/>
                </a:solidFill>
              </a:defRPr>
            </a:lvl3pPr>
            <a:lvl4pPr marL="1828800" lvl="3" indent="-317500">
              <a:spcBef>
                <a:spcPts val="0"/>
              </a:spcBef>
              <a:spcAft>
                <a:spcPts val="0"/>
              </a:spcAft>
              <a:buClr>
                <a:srgbClr val="FFFFFF"/>
              </a:buClr>
              <a:buSzPts val="1400"/>
              <a:buChar char="●"/>
              <a:defRPr>
                <a:solidFill>
                  <a:srgbClr val="FFFFFF"/>
                </a:solidFill>
              </a:defRPr>
            </a:lvl4pPr>
            <a:lvl5pPr marL="2286000" lvl="4" indent="-317500">
              <a:spcBef>
                <a:spcPts val="0"/>
              </a:spcBef>
              <a:spcAft>
                <a:spcPts val="0"/>
              </a:spcAft>
              <a:buClr>
                <a:srgbClr val="FFFFFF"/>
              </a:buClr>
              <a:buSzPts val="1400"/>
              <a:buChar char="○"/>
              <a:defRPr>
                <a:solidFill>
                  <a:srgbClr val="FFFFFF"/>
                </a:solidFill>
              </a:defRPr>
            </a:lvl5pPr>
            <a:lvl6pPr marL="2743200" lvl="5" indent="-317500">
              <a:spcBef>
                <a:spcPts val="0"/>
              </a:spcBef>
              <a:spcAft>
                <a:spcPts val="0"/>
              </a:spcAft>
              <a:buClr>
                <a:srgbClr val="FFFFFF"/>
              </a:buClr>
              <a:buSzPts val="1400"/>
              <a:buChar char="■"/>
              <a:defRPr>
                <a:solidFill>
                  <a:srgbClr val="FFFFFF"/>
                </a:solidFill>
              </a:defRPr>
            </a:lvl6pPr>
            <a:lvl7pPr marL="3200400" lvl="6" indent="-317500">
              <a:spcBef>
                <a:spcPts val="0"/>
              </a:spcBef>
              <a:spcAft>
                <a:spcPts val="0"/>
              </a:spcAft>
              <a:buClr>
                <a:srgbClr val="FFFFFF"/>
              </a:buClr>
              <a:buSzPts val="1400"/>
              <a:buChar char="●"/>
              <a:defRPr>
                <a:solidFill>
                  <a:srgbClr val="FFFFFF"/>
                </a:solidFill>
              </a:defRPr>
            </a:lvl7pPr>
            <a:lvl8pPr marL="3657600" lvl="7" indent="-317500">
              <a:spcBef>
                <a:spcPts val="0"/>
              </a:spcBef>
              <a:spcAft>
                <a:spcPts val="0"/>
              </a:spcAft>
              <a:buClr>
                <a:srgbClr val="FFFFFF"/>
              </a:buClr>
              <a:buSzPts val="1400"/>
              <a:buChar char="○"/>
              <a:defRPr>
                <a:solidFill>
                  <a:srgbClr val="FFFFFF"/>
                </a:solidFill>
              </a:defRPr>
            </a:lvl8pPr>
            <a:lvl9pPr marL="4114800" lvl="8" indent="-317500">
              <a:spcBef>
                <a:spcPts val="0"/>
              </a:spcBef>
              <a:spcAft>
                <a:spcPts val="0"/>
              </a:spcAft>
              <a:buClr>
                <a:srgbClr val="FFFFFF"/>
              </a:buClr>
              <a:buSzPts val="1400"/>
              <a:buChar char="■"/>
              <a:defRPr>
                <a:solidFill>
                  <a:srgbClr val="FFFFFF"/>
                </a:solidFill>
              </a:defRPr>
            </a:lvl9pPr>
          </a:lstStyle>
          <a:p>
            <a:endParaRPr/>
          </a:p>
        </p:txBody>
      </p:sp>
      <p:pic>
        <p:nvPicPr>
          <p:cNvPr id="58" name="Google Shape;58;p10"/>
          <p:cNvPicPr preferRelativeResize="0"/>
          <p:nvPr/>
        </p:nvPicPr>
        <p:blipFill>
          <a:blip r:embed="rId2">
            <a:alphaModFix/>
          </a:blip>
          <a:stretch>
            <a:fillRect/>
          </a:stretch>
        </p:blipFill>
        <p:spPr>
          <a:xfrm>
            <a:off x="8532150" y="4523250"/>
            <a:ext cx="499224" cy="4992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1"/>
          <p:cNvPicPr preferRelativeResize="0"/>
          <p:nvPr/>
        </p:nvPicPr>
        <p:blipFill>
          <a:blip r:embed="rId2">
            <a:alphaModFix/>
          </a:blip>
          <a:stretch>
            <a:fillRect/>
          </a:stretch>
        </p:blipFill>
        <p:spPr>
          <a:xfrm>
            <a:off x="8532150" y="4523250"/>
            <a:ext cx="499224" cy="499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2"/>
              </a:buClr>
              <a:buSzPts val="2400"/>
              <a:buFont typeface="Calibri"/>
              <a:buChar char="●"/>
              <a:defRPr sz="2400" b="1">
                <a:solidFill>
                  <a:schemeClr val="dk2"/>
                </a:solidFill>
                <a:latin typeface="Calibri"/>
                <a:ea typeface="Calibri"/>
                <a:cs typeface="Calibri"/>
                <a:sym typeface="Calibri"/>
              </a:defRPr>
            </a:lvl1pPr>
            <a:lvl2pPr marL="914400" lvl="1"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302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Qt2FWAbXinY?feature=oembed"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5sMBhDv4sik?feature=oembed"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oyjumps@fbcremodel.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OKJImnk-gzQ?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fW8amMCVAJQ?feature=oembed" TargetMode="Externa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266125" y="3585325"/>
            <a:ext cx="6958800" cy="741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Build Joy Summit Day One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50D043-5DD3-A940-9D49-0527933141B7}"/>
              </a:ext>
            </a:extLst>
          </p:cNvPr>
          <p:cNvSpPr txBox="1"/>
          <p:nvPr/>
        </p:nvSpPr>
        <p:spPr>
          <a:xfrm>
            <a:off x="1909822" y="1666963"/>
            <a:ext cx="5324355" cy="1323439"/>
          </a:xfrm>
          <a:prstGeom prst="rect">
            <a:avLst/>
          </a:prstGeom>
          <a:noFill/>
        </p:spPr>
        <p:txBody>
          <a:bodyPr wrap="square" rtlCol="0">
            <a:spAutoFit/>
          </a:bodyPr>
          <a:lstStyle/>
          <a:p>
            <a:pPr algn="ctr"/>
            <a:r>
              <a:rPr lang="en-US" sz="2000" b="1" i="1" dirty="0">
                <a:solidFill>
                  <a:schemeClr val="bg1"/>
                </a:solidFill>
                <a:latin typeface="Poppins" pitchFamily="2" charset="77"/>
                <a:cs typeface="Poppins" pitchFamily="2" charset="77"/>
              </a:rPr>
              <a:t>“I wouldn't give a fig for simplicity on this side of complexity, but I would give my life for simplicity on the far side of complexity.” </a:t>
            </a:r>
          </a:p>
        </p:txBody>
      </p:sp>
      <p:sp>
        <p:nvSpPr>
          <p:cNvPr id="6" name="TextBox 5">
            <a:extLst>
              <a:ext uri="{FF2B5EF4-FFF2-40B4-BE49-F238E27FC236}">
                <a16:creationId xmlns:a16="http://schemas.microsoft.com/office/drawing/2014/main" id="{236198A6-EE04-AC46-9A60-306E8E84F491}"/>
              </a:ext>
            </a:extLst>
          </p:cNvPr>
          <p:cNvSpPr txBox="1"/>
          <p:nvPr/>
        </p:nvSpPr>
        <p:spPr>
          <a:xfrm>
            <a:off x="2285999" y="3196984"/>
            <a:ext cx="4572000" cy="307777"/>
          </a:xfrm>
          <a:prstGeom prst="rect">
            <a:avLst/>
          </a:prstGeom>
          <a:noFill/>
        </p:spPr>
        <p:txBody>
          <a:bodyPr wrap="square">
            <a:spAutoFit/>
          </a:bodyPr>
          <a:lstStyle/>
          <a:p>
            <a:pPr algn="ctr"/>
            <a:r>
              <a:rPr lang="en-US" b="1" i="0" u="none" strike="noStrike" dirty="0">
                <a:solidFill>
                  <a:srgbClr val="202124"/>
                </a:solidFill>
                <a:effectLst/>
                <a:latin typeface="Poppins" pitchFamily="2" charset="77"/>
                <a:cs typeface="Poppins" pitchFamily="2" charset="77"/>
              </a:rPr>
              <a:t>Oliver Wendell Holmes</a:t>
            </a:r>
            <a:endParaRPr lang="en-US" dirty="0">
              <a:latin typeface="Poppins" pitchFamily="2" charset="77"/>
              <a:cs typeface="Poppins" pitchFamily="2" charset="77"/>
            </a:endParaRPr>
          </a:p>
        </p:txBody>
      </p:sp>
    </p:spTree>
    <p:extLst>
      <p:ext uri="{BB962C8B-B14F-4D97-AF65-F5344CB8AC3E}">
        <p14:creationId xmlns:p14="http://schemas.microsoft.com/office/powerpoint/2010/main" val="427464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4307-EFF6-2849-A493-A15DC293486C}"/>
              </a:ext>
            </a:extLst>
          </p:cNvPr>
          <p:cNvSpPr txBox="1"/>
          <p:nvPr/>
        </p:nvSpPr>
        <p:spPr>
          <a:xfrm>
            <a:off x="1192192" y="2333223"/>
            <a:ext cx="6759615" cy="477054"/>
          </a:xfrm>
          <a:prstGeom prst="rect">
            <a:avLst/>
          </a:prstGeom>
          <a:noFill/>
        </p:spPr>
        <p:txBody>
          <a:bodyPr wrap="square" rtlCol="0">
            <a:spAutoFit/>
          </a:bodyPr>
          <a:lstStyle/>
          <a:p>
            <a:pPr algn="ctr"/>
            <a:r>
              <a:rPr lang="en-US" sz="2500" b="1" dirty="0">
                <a:solidFill>
                  <a:srgbClr val="C49031"/>
                </a:solidFill>
                <a:latin typeface="Poppins" pitchFamily="2" charset="77"/>
                <a:cs typeface="Poppins" pitchFamily="2" charset="77"/>
              </a:rPr>
              <a:t>(SUCCESS + WELLBEING) </a:t>
            </a:r>
            <a:r>
              <a:rPr lang="en-US" sz="2500" b="1" baseline="30000" dirty="0">
                <a:solidFill>
                  <a:srgbClr val="C49031"/>
                </a:solidFill>
                <a:latin typeface="Poppins" pitchFamily="2" charset="77"/>
                <a:cs typeface="Poppins" pitchFamily="2" charset="77"/>
              </a:rPr>
              <a:t>PURPOSE</a:t>
            </a:r>
            <a:r>
              <a:rPr lang="en-US" sz="2500" b="1" dirty="0">
                <a:solidFill>
                  <a:srgbClr val="C49031"/>
                </a:solidFill>
                <a:latin typeface="Poppins" pitchFamily="2" charset="77"/>
                <a:cs typeface="Poppins" pitchFamily="2" charset="77"/>
              </a:rPr>
              <a:t> = JOY </a:t>
            </a:r>
          </a:p>
        </p:txBody>
      </p:sp>
    </p:spTree>
    <p:extLst>
      <p:ext uri="{BB962C8B-B14F-4D97-AF65-F5344CB8AC3E}">
        <p14:creationId xmlns:p14="http://schemas.microsoft.com/office/powerpoint/2010/main" val="122757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F5EFE5-B222-604E-9976-F84D3F7DE9B3}"/>
              </a:ext>
            </a:extLst>
          </p:cNvPr>
          <p:cNvGraphicFramePr/>
          <p:nvPr>
            <p:extLst>
              <p:ext uri="{D42A27DB-BD31-4B8C-83A1-F6EECF244321}">
                <p14:modId xmlns:p14="http://schemas.microsoft.com/office/powerpoint/2010/main" val="2273758798"/>
              </p:ext>
            </p:extLst>
          </p:nvPr>
        </p:nvGraphicFramePr>
        <p:xfrm>
          <a:off x="-287216" y="-1008185"/>
          <a:ext cx="9718431" cy="6881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91BB595-95AF-2A43-A1E9-05AAB4FA49C6}"/>
              </a:ext>
            </a:extLst>
          </p:cNvPr>
          <p:cNvSpPr txBox="1"/>
          <p:nvPr/>
        </p:nvSpPr>
        <p:spPr>
          <a:xfrm>
            <a:off x="3487614" y="4314092"/>
            <a:ext cx="2168769" cy="369332"/>
          </a:xfrm>
          <a:prstGeom prst="rect">
            <a:avLst/>
          </a:prstGeom>
          <a:noFill/>
        </p:spPr>
        <p:txBody>
          <a:bodyPr wrap="square" rtlCol="0">
            <a:spAutoFit/>
          </a:bodyPr>
          <a:lstStyle/>
          <a:p>
            <a:pPr algn="ctr"/>
            <a:r>
              <a:rPr lang="en-US" sz="1800" b="1" dirty="0">
                <a:solidFill>
                  <a:schemeClr val="bg1"/>
                </a:solidFill>
                <a:latin typeface="Poppins" pitchFamily="2" charset="77"/>
                <a:cs typeface="Poppins" pitchFamily="2" charset="77"/>
              </a:rPr>
              <a:t>Accountability </a:t>
            </a:r>
          </a:p>
        </p:txBody>
      </p:sp>
      <p:sp>
        <p:nvSpPr>
          <p:cNvPr id="4" name="TextBox 3">
            <a:extLst>
              <a:ext uri="{FF2B5EF4-FFF2-40B4-BE49-F238E27FC236}">
                <a16:creationId xmlns:a16="http://schemas.microsoft.com/office/drawing/2014/main" id="{D6477B89-6ED8-1F47-BF1A-D82146F9A138}"/>
              </a:ext>
            </a:extLst>
          </p:cNvPr>
          <p:cNvSpPr txBox="1"/>
          <p:nvPr/>
        </p:nvSpPr>
        <p:spPr>
          <a:xfrm>
            <a:off x="1688123" y="1925419"/>
            <a:ext cx="2004646" cy="646331"/>
          </a:xfrm>
          <a:prstGeom prst="rect">
            <a:avLst/>
          </a:prstGeom>
          <a:noFill/>
        </p:spPr>
        <p:txBody>
          <a:bodyPr wrap="square" rtlCol="0">
            <a:spAutoFit/>
          </a:bodyPr>
          <a:lstStyle/>
          <a:p>
            <a:pPr algn="ctr"/>
            <a:r>
              <a:rPr lang="en-US" sz="1800" b="1" dirty="0">
                <a:solidFill>
                  <a:schemeClr val="bg1"/>
                </a:solidFill>
                <a:latin typeface="Poppins" pitchFamily="2" charset="77"/>
                <a:cs typeface="Poppins" pitchFamily="2" charset="77"/>
              </a:rPr>
              <a:t>Conversations </a:t>
            </a:r>
            <a:endParaRPr lang="en-US" sz="1800" dirty="0">
              <a:solidFill>
                <a:schemeClr val="bg1"/>
              </a:solidFill>
            </a:endParaRPr>
          </a:p>
          <a:p>
            <a:pPr algn="ctr"/>
            <a:endParaRPr lang="en-US" sz="1800" dirty="0">
              <a:solidFill>
                <a:schemeClr val="bg1"/>
              </a:solidFill>
            </a:endParaRPr>
          </a:p>
        </p:txBody>
      </p:sp>
    </p:spTree>
    <p:extLst>
      <p:ext uri="{BB962C8B-B14F-4D97-AF65-F5344CB8AC3E}">
        <p14:creationId xmlns:p14="http://schemas.microsoft.com/office/powerpoint/2010/main" val="89609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r>
              <a:rPr lang="en-US" dirty="0"/>
              <a:t>HALLELUJAH</a:t>
            </a:r>
            <a:r>
              <a:rPr lang="en-US" b="0" dirty="0"/>
              <a:t> </a:t>
            </a:r>
            <a:r>
              <a:rPr lang="en-US" dirty="0"/>
              <a:t>VIDEO </a:t>
            </a:r>
          </a:p>
        </p:txBody>
      </p:sp>
      <p:pic>
        <p:nvPicPr>
          <p:cNvPr id="2" name="Online Media 1" descr="Hallelujah (shrek song) Best version!">
            <a:hlinkClick r:id="" action="ppaction://media"/>
            <a:extLst>
              <a:ext uri="{FF2B5EF4-FFF2-40B4-BE49-F238E27FC236}">
                <a16:creationId xmlns:a16="http://schemas.microsoft.com/office/drawing/2014/main" id="{6580DED8-02D6-2849-BCE2-BBD73C05F811}"/>
              </a:ext>
            </a:extLst>
          </p:cNvPr>
          <p:cNvPicPr>
            <a:picLocks noRot="1" noChangeAspect="1"/>
          </p:cNvPicPr>
          <p:nvPr>
            <a:videoFile r:link="rId1"/>
          </p:nvPr>
        </p:nvPicPr>
        <p:blipFill>
          <a:blip r:embed="rId4"/>
          <a:stretch>
            <a:fillRect/>
          </a:stretch>
        </p:blipFill>
        <p:spPr>
          <a:xfrm>
            <a:off x="1985058" y="991487"/>
            <a:ext cx="5173884" cy="3880413"/>
          </a:xfrm>
          <a:prstGeom prst="rect">
            <a:avLst/>
          </a:prstGeom>
        </p:spPr>
      </p:pic>
    </p:spTree>
    <p:extLst>
      <p:ext uri="{BB962C8B-B14F-4D97-AF65-F5344CB8AC3E}">
        <p14:creationId xmlns:p14="http://schemas.microsoft.com/office/powerpoint/2010/main" val="1357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266125" y="3585325"/>
            <a:ext cx="6958800" cy="741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Build Joy Summit Day Two  </a:t>
            </a:r>
            <a:endParaRPr dirty="0"/>
          </a:p>
        </p:txBody>
      </p:sp>
    </p:spTree>
    <p:extLst>
      <p:ext uri="{BB962C8B-B14F-4D97-AF65-F5344CB8AC3E}">
        <p14:creationId xmlns:p14="http://schemas.microsoft.com/office/powerpoint/2010/main" val="338349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THINK DIFFERENT </a:t>
            </a:r>
          </a:p>
        </p:txBody>
      </p:sp>
      <p:pic>
        <p:nvPicPr>
          <p:cNvPr id="3" name="Online Media 2" descr="Apple - Think Different - Full Version">
            <a:hlinkClick r:id="" action="ppaction://media"/>
            <a:extLst>
              <a:ext uri="{FF2B5EF4-FFF2-40B4-BE49-F238E27FC236}">
                <a16:creationId xmlns:a16="http://schemas.microsoft.com/office/drawing/2014/main" id="{20BCADD1-588E-3446-919E-0641A8ED9D59}"/>
              </a:ext>
            </a:extLst>
          </p:cNvPr>
          <p:cNvPicPr>
            <a:picLocks noRot="1" noChangeAspect="1"/>
          </p:cNvPicPr>
          <p:nvPr>
            <a:videoFile r:link="rId1"/>
          </p:nvPr>
        </p:nvPicPr>
        <p:blipFill>
          <a:blip r:embed="rId4"/>
          <a:stretch>
            <a:fillRect/>
          </a:stretch>
        </p:blipFill>
        <p:spPr>
          <a:xfrm>
            <a:off x="1289812" y="1089188"/>
            <a:ext cx="6564376" cy="3708872"/>
          </a:xfrm>
          <a:prstGeom prst="rect">
            <a:avLst/>
          </a:prstGeom>
        </p:spPr>
      </p:pic>
    </p:spTree>
    <p:extLst>
      <p:ext uri="{BB962C8B-B14F-4D97-AF65-F5344CB8AC3E}">
        <p14:creationId xmlns:p14="http://schemas.microsoft.com/office/powerpoint/2010/main" val="3698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C9D2-1082-154B-A373-508FF715294F}"/>
              </a:ext>
            </a:extLst>
          </p:cNvPr>
          <p:cNvSpPr>
            <a:spLocks noGrp="1"/>
          </p:cNvSpPr>
          <p:nvPr>
            <p:ph type="title"/>
          </p:nvPr>
        </p:nvSpPr>
        <p:spPr/>
        <p:txBody>
          <a:bodyPr>
            <a:normAutofit/>
          </a:bodyPr>
          <a:lstStyle/>
          <a:p>
            <a:r>
              <a:rPr lang="en-US" sz="3500" dirty="0"/>
              <a:t>INTRODUCING JOY JUMPS</a:t>
            </a:r>
          </a:p>
        </p:txBody>
      </p:sp>
    </p:spTree>
    <p:extLst>
      <p:ext uri="{BB962C8B-B14F-4D97-AF65-F5344CB8AC3E}">
        <p14:creationId xmlns:p14="http://schemas.microsoft.com/office/powerpoint/2010/main" val="30322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5"/>
          <p:cNvSpPr txBox="1">
            <a:spLocks noGrp="1"/>
          </p:cNvSpPr>
          <p:nvPr>
            <p:ph type="body" idx="2"/>
          </p:nvPr>
        </p:nvSpPr>
        <p:spPr>
          <a:xfrm>
            <a:off x="541176" y="1201243"/>
            <a:ext cx="8291124" cy="3416400"/>
          </a:xfrm>
          <a:prstGeom prst="rect">
            <a:avLst/>
          </a:prstGeom>
        </p:spPr>
        <p:txBody>
          <a:bodyPr spcFirstLastPara="1" wrap="square" lIns="91425" tIns="91425" rIns="91425" bIns="91425" anchor="t" anchorCtr="0">
            <a:noAutofit/>
          </a:bodyPr>
          <a:lstStyle/>
          <a:p>
            <a:pPr marL="139700" indent="0">
              <a:buNone/>
            </a:pPr>
            <a:r>
              <a:rPr lang="en-US" sz="1200" dirty="0">
                <a:solidFill>
                  <a:srgbClr val="C49031"/>
                </a:solidFill>
                <a:latin typeface="Poppins" pitchFamily="2" charset="77"/>
                <a:cs typeface="Poppins" pitchFamily="2" charset="77"/>
              </a:rPr>
              <a:t>What: </a:t>
            </a:r>
            <a:r>
              <a:rPr lang="en-US" sz="1200" b="0" dirty="0">
                <a:latin typeface="Poppins" pitchFamily="2" charset="77"/>
                <a:cs typeface="Poppins" pitchFamily="2" charset="77"/>
              </a:rPr>
              <a:t>A Joy Jump is when an individual makes a recognizable advancement towards their joy. </a:t>
            </a:r>
          </a:p>
          <a:p>
            <a:pPr marL="139700" indent="0">
              <a:buNone/>
            </a:pPr>
            <a:endParaRPr lang="en-US" sz="1200" b="0" dirty="0">
              <a:latin typeface="Poppins" pitchFamily="2" charset="77"/>
              <a:cs typeface="Poppins" pitchFamily="2" charset="77"/>
            </a:endParaRPr>
          </a:p>
          <a:p>
            <a:pPr marL="139700" indent="0">
              <a:buNone/>
            </a:pPr>
            <a:r>
              <a:rPr lang="en-US" sz="1200" dirty="0">
                <a:solidFill>
                  <a:srgbClr val="C49031"/>
                </a:solidFill>
                <a:latin typeface="Poppins" pitchFamily="2" charset="77"/>
                <a:cs typeface="Poppins" pitchFamily="2" charset="77"/>
              </a:rPr>
              <a:t>Why: </a:t>
            </a:r>
            <a:r>
              <a:rPr lang="en-US" sz="1200" b="0" dirty="0">
                <a:latin typeface="Poppins" pitchFamily="2" charset="77"/>
                <a:cs typeface="Poppins" pitchFamily="2" charset="77"/>
              </a:rPr>
              <a:t>We believe joy is built through the accumulation of small achievements. Whether in the arena of success, wellbeing, or purpose, Joy Jumps are intended to recognize and celebrate the continuous process of building joy. We have created a culture that encourages team members to be present in their life. To not look at a work life balance but recognize you have one life. We are introducing a mechanism for acknowledging these accomplishments. </a:t>
            </a:r>
          </a:p>
          <a:p>
            <a:pPr marL="139700" indent="0">
              <a:buNone/>
            </a:pPr>
            <a:endParaRPr lang="en-US" sz="1200" b="0" dirty="0">
              <a:latin typeface="Poppins" pitchFamily="2" charset="77"/>
              <a:cs typeface="Poppins" pitchFamily="2" charset="77"/>
            </a:endParaRPr>
          </a:p>
          <a:p>
            <a:pPr marL="139700" indent="0">
              <a:buNone/>
            </a:pPr>
            <a:r>
              <a:rPr lang="en-US" sz="1200" dirty="0">
                <a:solidFill>
                  <a:srgbClr val="C49031"/>
                </a:solidFill>
                <a:latin typeface="Poppins" pitchFamily="2" charset="77"/>
                <a:cs typeface="Poppins" pitchFamily="2" charset="77"/>
              </a:rPr>
              <a:t>How: </a:t>
            </a:r>
            <a:r>
              <a:rPr lang="en-US" sz="1200" b="0" dirty="0">
                <a:latin typeface="Poppins" pitchFamily="2" charset="77"/>
                <a:cs typeface="Poppins" pitchFamily="2" charset="77"/>
              </a:rPr>
              <a:t>In order to collect Joy Jumps we have created an email address—  </a:t>
            </a:r>
            <a:r>
              <a:rPr lang="en-US" sz="1200" b="0" dirty="0">
                <a:latin typeface="Poppins" pitchFamily="2" charset="77"/>
                <a:cs typeface="Poppins" pitchFamily="2" charset="77"/>
                <a:hlinkClick r:id="rId3"/>
              </a:rPr>
              <a:t>joyjumps@fbcremodel.com</a:t>
            </a:r>
            <a:r>
              <a:rPr lang="en-US" sz="1200" b="0" dirty="0">
                <a:latin typeface="Poppins" pitchFamily="2" charset="77"/>
                <a:cs typeface="Poppins" pitchFamily="2" charset="77"/>
              </a:rPr>
              <a:t>—where we encourage you to submit Joy Jumps that you have recognized in yourself or another team member. Our commitment is to share these Joy Jumps company-wide on a monthly basis. </a:t>
            </a:r>
          </a:p>
          <a:p>
            <a:pPr marL="139700" indent="0">
              <a:buNone/>
            </a:pPr>
            <a:endParaRPr lang="en-US" sz="1200" b="0" dirty="0">
              <a:latin typeface="Poppins" pitchFamily="2" charset="77"/>
              <a:cs typeface="Poppins" pitchFamily="2" charset="77"/>
            </a:endParaRPr>
          </a:p>
          <a:p>
            <a:pPr marL="139700" indent="0">
              <a:buNone/>
            </a:pPr>
            <a:r>
              <a:rPr lang="en-US" sz="1200" dirty="0">
                <a:solidFill>
                  <a:srgbClr val="C49031"/>
                </a:solidFill>
                <a:latin typeface="Poppins" pitchFamily="2" charset="77"/>
                <a:cs typeface="Poppins" pitchFamily="2" charset="77"/>
              </a:rPr>
              <a:t>Our Goal: </a:t>
            </a:r>
            <a:r>
              <a:rPr lang="en-US" sz="1200" b="0" dirty="0">
                <a:latin typeface="Poppins" pitchFamily="2" charset="77"/>
                <a:cs typeface="Poppins" pitchFamily="2" charset="77"/>
              </a:rPr>
              <a:t>In 2022, our goal as an organization is to help facilitate and recognize 100 Joy Jumps. </a:t>
            </a:r>
          </a:p>
          <a:p>
            <a:pPr marL="139700" indent="0">
              <a:buNone/>
            </a:pPr>
            <a:br>
              <a:rPr lang="en-US" sz="1200" b="0" dirty="0">
                <a:latin typeface="Poppins" pitchFamily="2" charset="77"/>
                <a:cs typeface="Poppins" pitchFamily="2" charset="77"/>
              </a:rPr>
            </a:br>
            <a:endParaRPr lang="en-US" sz="1200" b="0" dirty="0">
              <a:latin typeface="Poppins" pitchFamily="2" charset="77"/>
              <a:cs typeface="Poppins" pitchFamily="2" charset="77"/>
            </a:endParaRPr>
          </a:p>
          <a:p>
            <a:pPr marL="139700" indent="0">
              <a:buNone/>
            </a:pPr>
            <a:br>
              <a:rPr lang="en-US" sz="1200" dirty="0">
                <a:latin typeface="Poppins" pitchFamily="2" charset="77"/>
                <a:cs typeface="Poppins" pitchFamily="2" charset="77"/>
              </a:rPr>
            </a:br>
            <a:endParaRPr sz="1200" b="0" dirty="0">
              <a:solidFill>
                <a:schemeClr val="tx1">
                  <a:lumMod val="50000"/>
                  <a:lumOff val="50000"/>
                </a:schemeClr>
              </a:solidFill>
              <a:latin typeface="Poppins" pitchFamily="2" charset="77"/>
              <a:cs typeface="Poppins" pitchFamily="2" charset="77"/>
            </a:endParaRPr>
          </a:p>
        </p:txBody>
      </p:sp>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solidFill>
                  <a:schemeClr val="bg1"/>
                </a:solidFill>
              </a:rPr>
              <a:t>INTRODUCING JOY JUMPS </a:t>
            </a:r>
            <a:endParaRPr dirty="0">
              <a:solidFill>
                <a:schemeClr val="bg1"/>
              </a:solidFill>
            </a:endParaRPr>
          </a:p>
        </p:txBody>
      </p:sp>
    </p:spTree>
    <p:extLst>
      <p:ext uri="{BB962C8B-B14F-4D97-AF65-F5344CB8AC3E}">
        <p14:creationId xmlns:p14="http://schemas.microsoft.com/office/powerpoint/2010/main" val="125072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solidFill>
                  <a:schemeClr val="bg1"/>
                </a:solidFill>
              </a:rPr>
              <a:t>COMPANY VTO </a:t>
            </a:r>
            <a:endParaRPr dirty="0">
              <a:solidFill>
                <a:schemeClr val="bg1"/>
              </a:solidFill>
            </a:endParaRPr>
          </a:p>
        </p:txBody>
      </p:sp>
      <p:sp>
        <p:nvSpPr>
          <p:cNvPr id="4" name="Google Shape;81;p15">
            <a:extLst>
              <a:ext uri="{FF2B5EF4-FFF2-40B4-BE49-F238E27FC236}">
                <a16:creationId xmlns:a16="http://schemas.microsoft.com/office/drawing/2014/main" id="{A83D8035-5233-CA4F-B59E-BF117D81DC4D}"/>
              </a:ext>
            </a:extLst>
          </p:cNvPr>
          <p:cNvSpPr txBox="1">
            <a:spLocks/>
          </p:cNvSpPr>
          <p:nvPr/>
        </p:nvSpPr>
        <p:spPr>
          <a:xfrm>
            <a:off x="693576" y="1353643"/>
            <a:ext cx="8291124"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Calibri"/>
              <a:buChar char="●"/>
              <a:defRPr sz="1400" b="1" i="0" u="none" strike="noStrike" cap="none">
                <a:solidFill>
                  <a:schemeClr val="dk2"/>
                </a:solidFill>
                <a:latin typeface="Calibri"/>
                <a:ea typeface="Calibri"/>
                <a:cs typeface="Calibri"/>
                <a:sym typeface="Calibri"/>
              </a:defRPr>
            </a:lvl1pPr>
            <a:lvl2pPr marL="914400" marR="0" lvl="1"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2pPr>
            <a:lvl3pPr marL="1371600" marR="0" lvl="2"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3pPr>
            <a:lvl4pPr marL="1828800" marR="0" lvl="3"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4pPr>
            <a:lvl5pPr marL="2286000" marR="0" lvl="4"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5pPr>
            <a:lvl6pPr marL="2743200" marR="0" lvl="5"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15000"/>
              </a:lnSpc>
              <a:spcBef>
                <a:spcPts val="0"/>
              </a:spcBef>
              <a:spcAft>
                <a:spcPts val="0"/>
              </a:spcAft>
              <a:buClr>
                <a:schemeClr val="dk2"/>
              </a:buClr>
              <a:buSzPts val="1200"/>
              <a:buFont typeface="Calibri"/>
              <a:buChar char="■"/>
              <a:defRPr sz="1200" b="0" i="0" u="none" strike="noStrike" cap="none">
                <a:solidFill>
                  <a:schemeClr val="dk2"/>
                </a:solidFill>
                <a:latin typeface="Calibri"/>
                <a:ea typeface="Calibri"/>
                <a:cs typeface="Calibri"/>
                <a:sym typeface="Calibri"/>
              </a:defRPr>
            </a:lvl9pPr>
          </a:lstStyle>
          <a:p>
            <a:pPr marL="139700" indent="0">
              <a:buFont typeface="Calibri"/>
              <a:buNone/>
            </a:pPr>
            <a:r>
              <a:rPr lang="en-US" b="0" dirty="0">
                <a:solidFill>
                  <a:schemeClr val="tx1"/>
                </a:solidFill>
                <a:latin typeface="Poppins" pitchFamily="2" charset="77"/>
                <a:cs typeface="Poppins" pitchFamily="2" charset="77"/>
              </a:rPr>
              <a:t>Purpose</a:t>
            </a:r>
          </a:p>
          <a:p>
            <a:pPr marL="139700" indent="0">
              <a:buFont typeface="Calibri"/>
              <a:buNone/>
            </a:pPr>
            <a:endParaRPr lang="en-US" b="0" dirty="0">
              <a:solidFill>
                <a:schemeClr val="tx1"/>
              </a:solidFill>
              <a:latin typeface="Poppins" pitchFamily="2" charset="77"/>
              <a:cs typeface="Poppins" pitchFamily="2" charset="77"/>
            </a:endParaRPr>
          </a:p>
          <a:p>
            <a:pPr marL="139700" indent="0">
              <a:buFont typeface="Calibri"/>
              <a:buNone/>
            </a:pPr>
            <a:r>
              <a:rPr lang="en-US" b="0" dirty="0">
                <a:solidFill>
                  <a:schemeClr val="tx1"/>
                </a:solidFill>
                <a:latin typeface="Poppins" pitchFamily="2" charset="77"/>
                <a:cs typeface="Poppins" pitchFamily="2" charset="77"/>
              </a:rPr>
              <a:t>10-year target </a:t>
            </a:r>
          </a:p>
          <a:p>
            <a:pPr marL="139700" indent="0">
              <a:buFont typeface="Calibri"/>
              <a:buNone/>
            </a:pPr>
            <a:endParaRPr lang="en-US" b="0" dirty="0">
              <a:solidFill>
                <a:schemeClr val="tx1"/>
              </a:solidFill>
              <a:latin typeface="Poppins" pitchFamily="2" charset="77"/>
              <a:cs typeface="Poppins" pitchFamily="2" charset="77"/>
            </a:endParaRPr>
          </a:p>
          <a:p>
            <a:pPr marL="139700" indent="0">
              <a:buFont typeface="Calibri"/>
              <a:buNone/>
            </a:pPr>
            <a:r>
              <a:rPr lang="en-US" b="0" dirty="0">
                <a:solidFill>
                  <a:schemeClr val="tx1"/>
                </a:solidFill>
                <a:latin typeface="Poppins" pitchFamily="2" charset="77"/>
                <a:cs typeface="Poppins" pitchFamily="2" charset="77"/>
              </a:rPr>
              <a:t>3- year picture </a:t>
            </a:r>
          </a:p>
          <a:p>
            <a:pPr marL="139700" indent="0">
              <a:buFont typeface="Calibri"/>
              <a:buNone/>
            </a:pPr>
            <a:endParaRPr lang="en-US" b="0" dirty="0">
              <a:solidFill>
                <a:schemeClr val="tx1"/>
              </a:solidFill>
              <a:latin typeface="Poppins" pitchFamily="2" charset="77"/>
              <a:cs typeface="Poppins" pitchFamily="2" charset="77"/>
            </a:endParaRPr>
          </a:p>
          <a:p>
            <a:pPr marL="139700" indent="0">
              <a:buFont typeface="Calibri"/>
              <a:buNone/>
            </a:pPr>
            <a:r>
              <a:rPr lang="en-US" b="0" dirty="0">
                <a:solidFill>
                  <a:schemeClr val="tx1"/>
                </a:solidFill>
                <a:latin typeface="Poppins" pitchFamily="2" charset="77"/>
                <a:cs typeface="Poppins" pitchFamily="2" charset="77"/>
              </a:rPr>
              <a:t>1- year plan </a:t>
            </a:r>
            <a:r>
              <a:rPr lang="en-US" b="0" dirty="0">
                <a:solidFill>
                  <a:srgbClr val="C49031"/>
                </a:solidFill>
                <a:latin typeface="Poppins" pitchFamily="2" charset="77"/>
                <a:cs typeface="Poppins" pitchFamily="2" charset="77"/>
              </a:rPr>
              <a:t> </a:t>
            </a:r>
            <a:endParaRPr lang="en-US" b="0" dirty="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156383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FA96-C28D-5E4D-AFBA-1E482EA7D9C1}"/>
              </a:ext>
            </a:extLst>
          </p:cNvPr>
          <p:cNvSpPr txBox="1">
            <a:spLocks/>
          </p:cNvSpPr>
          <p:nvPr/>
        </p:nvSpPr>
        <p:spPr>
          <a:xfrm>
            <a:off x="847734" y="1822667"/>
            <a:ext cx="7448531" cy="162692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FFFFFF"/>
              </a:buClr>
              <a:buSzPts val="6000"/>
            </a:pPr>
            <a:r>
              <a:rPr lang="en-US" sz="3400" b="1" dirty="0">
                <a:solidFill>
                  <a:schemeClr val="bg2"/>
                </a:solidFill>
                <a:latin typeface="Poppins"/>
                <a:cs typeface="Poppins"/>
                <a:sym typeface="Poppins"/>
              </a:rPr>
              <a:t>Build joy for as many people as possible. </a:t>
            </a:r>
          </a:p>
        </p:txBody>
      </p:sp>
      <p:sp>
        <p:nvSpPr>
          <p:cNvPr id="3" name="TextBox 2">
            <a:extLst>
              <a:ext uri="{FF2B5EF4-FFF2-40B4-BE49-F238E27FC236}">
                <a16:creationId xmlns:a16="http://schemas.microsoft.com/office/drawing/2014/main" id="{EA8175E8-1ED7-BF45-9729-F79B07F871FD}"/>
              </a:ext>
            </a:extLst>
          </p:cNvPr>
          <p:cNvSpPr txBox="1"/>
          <p:nvPr/>
        </p:nvSpPr>
        <p:spPr>
          <a:xfrm>
            <a:off x="3144795" y="1470455"/>
            <a:ext cx="2854410" cy="307777"/>
          </a:xfrm>
          <a:prstGeom prst="rect">
            <a:avLst/>
          </a:prstGeom>
          <a:noFill/>
        </p:spPr>
        <p:txBody>
          <a:bodyPr wrap="square" rtlCol="0">
            <a:spAutoFit/>
          </a:bodyPr>
          <a:lstStyle/>
          <a:p>
            <a:pPr algn="ctr"/>
            <a:r>
              <a:rPr lang="en-US" b="1" dirty="0">
                <a:solidFill>
                  <a:srgbClr val="C49031"/>
                </a:solidFill>
                <a:latin typeface="Poppins" pitchFamily="2" charset="77"/>
                <a:cs typeface="Poppins" pitchFamily="2" charset="77"/>
              </a:rPr>
              <a:t>NEW  COMPANY PURPOSE</a:t>
            </a:r>
          </a:p>
        </p:txBody>
      </p:sp>
    </p:spTree>
    <p:extLst>
      <p:ext uri="{BB962C8B-B14F-4D97-AF65-F5344CB8AC3E}">
        <p14:creationId xmlns:p14="http://schemas.microsoft.com/office/powerpoint/2010/main" val="60267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321028"/>
            <a:ext cx="49089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Build Excellence Video </a:t>
            </a:r>
          </a:p>
        </p:txBody>
      </p:sp>
      <p:pic>
        <p:nvPicPr>
          <p:cNvPr id="2" name="Online Media 1" descr="Matthew McConaughey | 5 Minutes for the NEXT 50 Years of Your LIFE">
            <a:hlinkClick r:id="" action="ppaction://media"/>
            <a:extLst>
              <a:ext uri="{FF2B5EF4-FFF2-40B4-BE49-F238E27FC236}">
                <a16:creationId xmlns:a16="http://schemas.microsoft.com/office/drawing/2014/main" id="{771C876B-2434-EF45-9A19-C5F6929EA552}"/>
              </a:ext>
            </a:extLst>
          </p:cNvPr>
          <p:cNvPicPr>
            <a:picLocks noRot="1" noChangeAspect="1"/>
          </p:cNvPicPr>
          <p:nvPr>
            <a:videoFile r:link="rId1"/>
          </p:nvPr>
        </p:nvPicPr>
        <p:blipFill>
          <a:blip r:embed="rId4"/>
          <a:stretch>
            <a:fillRect/>
          </a:stretch>
        </p:blipFill>
        <p:spPr>
          <a:xfrm>
            <a:off x="1403531" y="1047359"/>
            <a:ext cx="6616004" cy="3738042"/>
          </a:xfrm>
          <a:prstGeom prst="rect">
            <a:avLst/>
          </a:prstGeom>
        </p:spPr>
      </p:pic>
    </p:spTree>
    <p:extLst>
      <p:ext uri="{BB962C8B-B14F-4D97-AF65-F5344CB8AC3E}">
        <p14:creationId xmlns:p14="http://schemas.microsoft.com/office/powerpoint/2010/main" val="22686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263D4-F9A8-DA4A-B421-928A4E93A0AF}"/>
              </a:ext>
            </a:extLst>
          </p:cNvPr>
          <p:cNvSpPr txBox="1"/>
          <p:nvPr/>
        </p:nvSpPr>
        <p:spPr>
          <a:xfrm>
            <a:off x="3144795" y="692692"/>
            <a:ext cx="2854410" cy="307777"/>
          </a:xfrm>
          <a:prstGeom prst="rect">
            <a:avLst/>
          </a:prstGeom>
          <a:noFill/>
        </p:spPr>
        <p:txBody>
          <a:bodyPr wrap="square" rtlCol="0">
            <a:spAutoFit/>
          </a:bodyPr>
          <a:lstStyle/>
          <a:p>
            <a:pPr algn="ctr"/>
            <a:r>
              <a:rPr lang="en-US" b="1" dirty="0">
                <a:solidFill>
                  <a:srgbClr val="C49031"/>
                </a:solidFill>
                <a:latin typeface="Poppins" pitchFamily="2" charset="77"/>
                <a:cs typeface="Poppins" pitchFamily="2" charset="77"/>
              </a:rPr>
              <a:t>NEW 10-YEAR TARGET </a:t>
            </a:r>
          </a:p>
        </p:txBody>
      </p:sp>
      <p:sp>
        <p:nvSpPr>
          <p:cNvPr id="3" name="Title 1">
            <a:extLst>
              <a:ext uri="{FF2B5EF4-FFF2-40B4-BE49-F238E27FC236}">
                <a16:creationId xmlns:a16="http://schemas.microsoft.com/office/drawing/2014/main" id="{DFB3D57C-BCB8-7745-B998-8EB11BC33F2B}"/>
              </a:ext>
            </a:extLst>
          </p:cNvPr>
          <p:cNvSpPr txBox="1">
            <a:spLocks/>
          </p:cNvSpPr>
          <p:nvPr/>
        </p:nvSpPr>
        <p:spPr>
          <a:xfrm>
            <a:off x="982950" y="1113904"/>
            <a:ext cx="7178100" cy="8925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500" b="1" dirty="0">
                <a:solidFill>
                  <a:schemeClr val="bg2"/>
                </a:solidFill>
                <a:latin typeface="Poppins"/>
                <a:cs typeface="Poppins"/>
                <a:sym typeface="Poppins"/>
              </a:rPr>
              <a:t>We are America's Premiere</a:t>
            </a:r>
          </a:p>
          <a:p>
            <a:r>
              <a:rPr lang="en-US" sz="3500" b="1" dirty="0">
                <a:solidFill>
                  <a:schemeClr val="bg2"/>
                </a:solidFill>
                <a:latin typeface="Poppins"/>
                <a:cs typeface="Poppins"/>
                <a:sym typeface="Poppins"/>
              </a:rPr>
              <a:t>Design/Build Firm.</a:t>
            </a:r>
          </a:p>
        </p:txBody>
      </p:sp>
      <p:sp>
        <p:nvSpPr>
          <p:cNvPr id="4" name="TextBox 3">
            <a:extLst>
              <a:ext uri="{FF2B5EF4-FFF2-40B4-BE49-F238E27FC236}">
                <a16:creationId xmlns:a16="http://schemas.microsoft.com/office/drawing/2014/main" id="{7A66FADA-1DD9-FA40-B88C-BA5E2634847E}"/>
              </a:ext>
            </a:extLst>
          </p:cNvPr>
          <p:cNvSpPr txBox="1"/>
          <p:nvPr/>
        </p:nvSpPr>
        <p:spPr>
          <a:xfrm>
            <a:off x="982950" y="2571750"/>
            <a:ext cx="7178100" cy="1600438"/>
          </a:xfrm>
          <a:prstGeom prst="rect">
            <a:avLst/>
          </a:prstGeom>
          <a:noFill/>
        </p:spPr>
        <p:txBody>
          <a:bodyPr wrap="square" rtlCol="0">
            <a:spAutoFit/>
          </a:bodyPr>
          <a:lstStyle/>
          <a:p>
            <a:r>
              <a:rPr lang="en-US" dirty="0">
                <a:solidFill>
                  <a:schemeClr val="bg2"/>
                </a:solidFill>
                <a:latin typeface="Poppins" pitchFamily="2" charset="77"/>
                <a:cs typeface="Poppins" pitchFamily="2" charset="77"/>
              </a:rPr>
              <a:t>1. $100M Revenue @ 15% Net Income</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2. Revolutionized remodel and recognized as such </a:t>
            </a:r>
          </a:p>
          <a:p>
            <a:r>
              <a:rPr lang="en-US" dirty="0">
                <a:solidFill>
                  <a:schemeClr val="bg2"/>
                </a:solidFill>
                <a:latin typeface="Poppins" pitchFamily="2" charset="77"/>
                <a:cs typeface="Poppins" pitchFamily="2" charset="77"/>
              </a:rPr>
              <a:t>3. Office’s coast to coast</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4. Number 1 in customer experience</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5. Every Customer is a Raving Fan for Life</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6. We can't tell the difference between work and play </a:t>
            </a:r>
          </a:p>
          <a:p>
            <a:r>
              <a:rPr lang="en-US" dirty="0">
                <a:solidFill>
                  <a:schemeClr val="bg2"/>
                </a:solidFill>
                <a:latin typeface="Poppins" pitchFamily="2" charset="77"/>
                <a:cs typeface="Poppins" pitchFamily="2" charset="77"/>
              </a:rPr>
              <a:t>7. Brought Joy to 1,000,000 people </a:t>
            </a:r>
            <a:endParaRPr lang="en-US" dirty="0">
              <a:solidFill>
                <a:schemeClr val="bg2"/>
              </a:solidFill>
              <a:effectLst/>
              <a:latin typeface="Poppins" pitchFamily="2" charset="77"/>
              <a:cs typeface="Poppins" pitchFamily="2" charset="77"/>
            </a:endParaRPr>
          </a:p>
        </p:txBody>
      </p:sp>
    </p:spTree>
    <p:extLst>
      <p:ext uri="{BB962C8B-B14F-4D97-AF65-F5344CB8AC3E}">
        <p14:creationId xmlns:p14="http://schemas.microsoft.com/office/powerpoint/2010/main" val="151873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66D41-206B-B441-9FA2-F71CC4752E94}"/>
              </a:ext>
            </a:extLst>
          </p:cNvPr>
          <p:cNvSpPr txBox="1"/>
          <p:nvPr/>
        </p:nvSpPr>
        <p:spPr>
          <a:xfrm>
            <a:off x="5733615" y="579805"/>
            <a:ext cx="2854410" cy="307777"/>
          </a:xfrm>
          <a:prstGeom prst="rect">
            <a:avLst/>
          </a:prstGeom>
          <a:noFill/>
        </p:spPr>
        <p:txBody>
          <a:bodyPr wrap="square" rtlCol="0">
            <a:spAutoFit/>
          </a:bodyPr>
          <a:lstStyle/>
          <a:p>
            <a:pPr algn="r"/>
            <a:r>
              <a:rPr lang="en-US" b="1" dirty="0">
                <a:solidFill>
                  <a:srgbClr val="C49031"/>
                </a:solidFill>
                <a:latin typeface="Poppins" pitchFamily="2" charset="77"/>
                <a:cs typeface="Poppins" pitchFamily="2" charset="77"/>
              </a:rPr>
              <a:t>NEW 3-YEAR PICTURE </a:t>
            </a:r>
          </a:p>
        </p:txBody>
      </p:sp>
      <p:sp>
        <p:nvSpPr>
          <p:cNvPr id="3" name="Title 1">
            <a:extLst>
              <a:ext uri="{FF2B5EF4-FFF2-40B4-BE49-F238E27FC236}">
                <a16:creationId xmlns:a16="http://schemas.microsoft.com/office/drawing/2014/main" id="{5724BF45-1A4D-F14C-8D11-93D0A79B46F3}"/>
              </a:ext>
            </a:extLst>
          </p:cNvPr>
          <p:cNvSpPr txBox="1">
            <a:spLocks/>
          </p:cNvSpPr>
          <p:nvPr/>
        </p:nvSpPr>
        <p:spPr>
          <a:xfrm>
            <a:off x="982950" y="1891667"/>
            <a:ext cx="7178100" cy="8925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500" b="1" dirty="0">
              <a:solidFill>
                <a:schemeClr val="bg2"/>
              </a:solidFill>
              <a:latin typeface="Poppins"/>
              <a:cs typeface="Poppins"/>
              <a:sym typeface="Poppins"/>
            </a:endParaRPr>
          </a:p>
        </p:txBody>
      </p:sp>
      <p:sp>
        <p:nvSpPr>
          <p:cNvPr id="4" name="Title 1">
            <a:extLst>
              <a:ext uri="{FF2B5EF4-FFF2-40B4-BE49-F238E27FC236}">
                <a16:creationId xmlns:a16="http://schemas.microsoft.com/office/drawing/2014/main" id="{7906AF27-5AC5-8B43-A04E-508349516C48}"/>
              </a:ext>
            </a:extLst>
          </p:cNvPr>
          <p:cNvSpPr txBox="1">
            <a:spLocks/>
          </p:cNvSpPr>
          <p:nvPr/>
        </p:nvSpPr>
        <p:spPr>
          <a:xfrm>
            <a:off x="698478" y="999166"/>
            <a:ext cx="7178100" cy="296719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bg2"/>
                </a:solidFill>
                <a:latin typeface="Poppins"/>
                <a:cs typeface="Poppins"/>
                <a:sym typeface="Poppins"/>
              </a:rPr>
              <a:t>Revenue</a:t>
            </a:r>
            <a:endParaRPr lang="en-US" b="1" dirty="0">
              <a:solidFill>
                <a:schemeClr val="bg2"/>
              </a:solidFill>
              <a:latin typeface="Poppins"/>
              <a:cs typeface="Poppins"/>
              <a:sym typeface="Poppins"/>
            </a:endParaRPr>
          </a:p>
          <a:p>
            <a:r>
              <a:rPr lang="en-US" dirty="0">
                <a:solidFill>
                  <a:schemeClr val="bg2"/>
                </a:solidFill>
                <a:latin typeface="Poppins" pitchFamily="2" charset="77"/>
                <a:cs typeface="Poppins" pitchFamily="2" charset="77"/>
                <a:sym typeface="Poppins"/>
              </a:rPr>
              <a:t>Revenue: 		$27 M</a:t>
            </a:r>
          </a:p>
          <a:p>
            <a:r>
              <a:rPr lang="en-US" dirty="0">
                <a:solidFill>
                  <a:schemeClr val="bg2"/>
                </a:solidFill>
                <a:latin typeface="Poppins" pitchFamily="2" charset="77"/>
                <a:cs typeface="Poppins" pitchFamily="2" charset="77"/>
                <a:sym typeface="Poppins"/>
              </a:rPr>
              <a:t>Contract Sales: 	</a:t>
            </a:r>
            <a:r>
              <a:rPr lang="en-US" dirty="0">
                <a:solidFill>
                  <a:schemeClr val="bg2"/>
                </a:solidFill>
                <a:latin typeface="Poppins" pitchFamily="2" charset="77"/>
                <a:cs typeface="Poppins" pitchFamily="2" charset="77"/>
              </a:rPr>
              <a:t>$30 M</a:t>
            </a:r>
          </a:p>
          <a:p>
            <a:endParaRPr lang="en-US" sz="1200" dirty="0">
              <a:solidFill>
                <a:schemeClr val="bg2"/>
              </a:solidFill>
              <a:latin typeface="Poppins" pitchFamily="2" charset="77"/>
              <a:cs typeface="Poppins" pitchFamily="2" charset="77"/>
            </a:endParaRPr>
          </a:p>
          <a:p>
            <a:r>
              <a:rPr lang="en-US" sz="1600" b="1" dirty="0">
                <a:solidFill>
                  <a:schemeClr val="bg2"/>
                </a:solidFill>
                <a:latin typeface="Poppins"/>
                <a:cs typeface="Poppins"/>
                <a:sym typeface="Poppins"/>
              </a:rPr>
              <a:t>Profit</a:t>
            </a:r>
            <a:r>
              <a:rPr lang="en-US" sz="1200" b="1" dirty="0">
                <a:solidFill>
                  <a:schemeClr val="bg2"/>
                </a:solidFill>
                <a:latin typeface="Poppins"/>
                <a:cs typeface="Poppins"/>
                <a:sym typeface="Poppins"/>
              </a:rPr>
              <a:t> </a:t>
            </a:r>
          </a:p>
          <a:p>
            <a:r>
              <a:rPr lang="en-US" dirty="0">
                <a:solidFill>
                  <a:schemeClr val="bg2"/>
                </a:solidFill>
                <a:latin typeface="Poppins" pitchFamily="2" charset="77"/>
                <a:cs typeface="Poppins" pitchFamily="2" charset="77"/>
                <a:sym typeface="Poppins"/>
              </a:rPr>
              <a:t>Net income: 	</a:t>
            </a:r>
            <a:r>
              <a:rPr lang="en-US" dirty="0">
                <a:solidFill>
                  <a:schemeClr val="bg2"/>
                </a:solidFill>
                <a:latin typeface="Poppins" pitchFamily="2" charset="77"/>
                <a:cs typeface="Poppins" pitchFamily="2" charset="77"/>
              </a:rPr>
              <a:t> $2.7 M</a:t>
            </a:r>
          </a:p>
          <a:p>
            <a:endParaRPr lang="en-US" sz="1200" dirty="0">
              <a:solidFill>
                <a:schemeClr val="bg2"/>
              </a:solidFill>
              <a:latin typeface="Poppins" pitchFamily="2" charset="77"/>
              <a:cs typeface="Poppins" pitchFamily="2" charset="77"/>
            </a:endParaRPr>
          </a:p>
          <a:p>
            <a:r>
              <a:rPr lang="en-US" sz="1600" b="1" dirty="0">
                <a:solidFill>
                  <a:schemeClr val="bg2"/>
                </a:solidFill>
                <a:latin typeface="Poppins" pitchFamily="2" charset="77"/>
                <a:cs typeface="Poppins" pitchFamily="2" charset="77"/>
              </a:rPr>
              <a:t>Measurables</a:t>
            </a:r>
            <a:endParaRPr lang="en-US" sz="1200" b="1" dirty="0">
              <a:solidFill>
                <a:schemeClr val="bg2"/>
              </a:solidFill>
              <a:latin typeface="Poppins" pitchFamily="2" charset="77"/>
              <a:cs typeface="Poppins" pitchFamily="2" charset="77"/>
            </a:endParaRPr>
          </a:p>
          <a:p>
            <a:r>
              <a:rPr lang="en-US" dirty="0">
                <a:solidFill>
                  <a:schemeClr val="bg2"/>
                </a:solidFill>
                <a:latin typeface="Poppins" pitchFamily="2" charset="77"/>
                <a:cs typeface="Poppins" pitchFamily="2" charset="77"/>
                <a:sym typeface="Poppins"/>
              </a:rPr>
              <a:t>3 Year Measurable: FBC has brought joy to customers, trades and team by</a:t>
            </a:r>
          </a:p>
          <a:p>
            <a:r>
              <a:rPr lang="en-US" dirty="0">
                <a:solidFill>
                  <a:schemeClr val="bg2"/>
                </a:solidFill>
                <a:latin typeface="Poppins" pitchFamily="2" charset="77"/>
                <a:cs typeface="Poppins" pitchFamily="2" charset="77"/>
                <a:sym typeface="Poppins"/>
              </a:rPr>
              <a:t>completing 80% of what it looks like</a:t>
            </a:r>
          </a:p>
          <a:p>
            <a:endParaRPr lang="en-US" sz="1200" dirty="0">
              <a:solidFill>
                <a:schemeClr val="bg2"/>
              </a:solidFill>
              <a:latin typeface="Poppins" pitchFamily="2" charset="77"/>
              <a:cs typeface="Poppins" pitchFamily="2" charset="77"/>
              <a:sym typeface="Poppins"/>
            </a:endParaRPr>
          </a:p>
          <a:p>
            <a:endParaRPr lang="en-US" b="1" dirty="0">
              <a:solidFill>
                <a:schemeClr val="bg2"/>
              </a:solidFill>
              <a:latin typeface="Poppins"/>
              <a:cs typeface="Poppins"/>
              <a:sym typeface="Poppins"/>
            </a:endParaRPr>
          </a:p>
        </p:txBody>
      </p:sp>
    </p:spTree>
    <p:extLst>
      <p:ext uri="{BB962C8B-B14F-4D97-AF65-F5344CB8AC3E}">
        <p14:creationId xmlns:p14="http://schemas.microsoft.com/office/powerpoint/2010/main" val="415485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66D41-206B-B441-9FA2-F71CC4752E94}"/>
              </a:ext>
            </a:extLst>
          </p:cNvPr>
          <p:cNvSpPr txBox="1"/>
          <p:nvPr/>
        </p:nvSpPr>
        <p:spPr>
          <a:xfrm>
            <a:off x="5733615" y="579805"/>
            <a:ext cx="2854410" cy="307777"/>
          </a:xfrm>
          <a:prstGeom prst="rect">
            <a:avLst/>
          </a:prstGeom>
          <a:noFill/>
        </p:spPr>
        <p:txBody>
          <a:bodyPr wrap="square" rtlCol="0">
            <a:spAutoFit/>
          </a:bodyPr>
          <a:lstStyle/>
          <a:p>
            <a:pPr algn="r"/>
            <a:r>
              <a:rPr lang="en-US" b="1" dirty="0">
                <a:solidFill>
                  <a:srgbClr val="C49031"/>
                </a:solidFill>
                <a:latin typeface="Poppins" pitchFamily="2" charset="77"/>
                <a:cs typeface="Poppins" pitchFamily="2" charset="77"/>
              </a:rPr>
              <a:t>NEW 3-YEAR PICTURE </a:t>
            </a:r>
          </a:p>
        </p:txBody>
      </p:sp>
      <p:sp>
        <p:nvSpPr>
          <p:cNvPr id="3" name="Title 1">
            <a:extLst>
              <a:ext uri="{FF2B5EF4-FFF2-40B4-BE49-F238E27FC236}">
                <a16:creationId xmlns:a16="http://schemas.microsoft.com/office/drawing/2014/main" id="{5724BF45-1A4D-F14C-8D11-93D0A79B46F3}"/>
              </a:ext>
            </a:extLst>
          </p:cNvPr>
          <p:cNvSpPr txBox="1">
            <a:spLocks/>
          </p:cNvSpPr>
          <p:nvPr/>
        </p:nvSpPr>
        <p:spPr>
          <a:xfrm>
            <a:off x="982950" y="1891667"/>
            <a:ext cx="7178100" cy="8925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500" b="1" dirty="0">
              <a:solidFill>
                <a:schemeClr val="bg2"/>
              </a:solidFill>
              <a:latin typeface="Poppins"/>
              <a:cs typeface="Poppins"/>
              <a:sym typeface="Poppins"/>
            </a:endParaRPr>
          </a:p>
        </p:txBody>
      </p:sp>
      <p:sp>
        <p:nvSpPr>
          <p:cNvPr id="4" name="Title 1">
            <a:extLst>
              <a:ext uri="{FF2B5EF4-FFF2-40B4-BE49-F238E27FC236}">
                <a16:creationId xmlns:a16="http://schemas.microsoft.com/office/drawing/2014/main" id="{7906AF27-5AC5-8B43-A04E-508349516C48}"/>
              </a:ext>
            </a:extLst>
          </p:cNvPr>
          <p:cNvSpPr txBox="1">
            <a:spLocks/>
          </p:cNvSpPr>
          <p:nvPr/>
        </p:nvSpPr>
        <p:spPr>
          <a:xfrm>
            <a:off x="708988" y="733693"/>
            <a:ext cx="7178100" cy="30787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bg2"/>
                </a:solidFill>
                <a:latin typeface="Poppins" pitchFamily="2" charset="77"/>
                <a:cs typeface="Poppins" pitchFamily="2" charset="77"/>
                <a:sym typeface="Poppins"/>
              </a:rPr>
              <a:t>What does it look like? </a:t>
            </a:r>
          </a:p>
          <a:p>
            <a:endParaRPr lang="en-US" sz="1600" b="1" dirty="0">
              <a:solidFill>
                <a:schemeClr val="bg2"/>
              </a:solidFill>
              <a:latin typeface="Poppins" pitchFamily="2" charset="77"/>
              <a:cs typeface="Poppins" pitchFamily="2" charset="77"/>
              <a:sym typeface="Poppins"/>
            </a:endParaRPr>
          </a:p>
          <a:p>
            <a:r>
              <a:rPr lang="en-US" dirty="0">
                <a:solidFill>
                  <a:schemeClr val="bg2"/>
                </a:solidFill>
                <a:latin typeface="Poppins" pitchFamily="2" charset="77"/>
                <a:cs typeface="Poppins" pitchFamily="2" charset="77"/>
              </a:rPr>
              <a:t>1. 60 RPRS</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2. Joy Development program is established, and the first class is underway.</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3. Core Processes are documented simplified, and 20% efficiencies are gained</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4. We won local and national awards</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5. Market Research is complete for 4th state location</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6. Broad client services are offered including internal trades, pop- tops, additions and whole house remodel in 5 weeks</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7. Colorado expanded to 2 or 3 additional cities (NORCO,SOCO, Bolder or Mountain Town) </a:t>
            </a:r>
          </a:p>
          <a:p>
            <a:r>
              <a:rPr lang="en-US" dirty="0">
                <a:solidFill>
                  <a:schemeClr val="bg2"/>
                </a:solidFill>
                <a:latin typeface="Poppins" pitchFamily="2" charset="77"/>
                <a:cs typeface="Poppins" pitchFamily="2" charset="77"/>
              </a:rPr>
              <a:t>8. Clearly defined and brought JOY to our customers, trades and team</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9. Client Segments are profitable, efficient, and well-documented </a:t>
            </a:r>
          </a:p>
          <a:p>
            <a:r>
              <a:rPr lang="en-US" dirty="0">
                <a:solidFill>
                  <a:schemeClr val="bg2"/>
                </a:solidFill>
                <a:latin typeface="Poppins" pitchFamily="2" charset="77"/>
                <a:cs typeface="Poppins" pitchFamily="2" charset="77"/>
              </a:rPr>
              <a:t>10. Lead flow consistent and predictable</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11. Project Team Circles predictable, running, simplified and repeatable</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12. Luxury client remodel experience delivered</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13. Internal Trades</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14. Brand elevated to being synonymous with premier remodel</a:t>
            </a:r>
          </a:p>
          <a:p>
            <a:r>
              <a:rPr lang="en-US" dirty="0">
                <a:solidFill>
                  <a:schemeClr val="bg2"/>
                </a:solidFill>
                <a:latin typeface="Poppins" pitchFamily="2" charset="77"/>
                <a:cs typeface="Poppins" pitchFamily="2" charset="77"/>
              </a:rPr>
              <a:t>15. Production Team Driving E-Trucks</a:t>
            </a:r>
            <a:br>
              <a:rPr lang="en-US" dirty="0">
                <a:solidFill>
                  <a:schemeClr val="bg2"/>
                </a:solidFill>
                <a:latin typeface="Poppins" pitchFamily="2" charset="77"/>
                <a:cs typeface="Poppins" pitchFamily="2" charset="77"/>
              </a:rPr>
            </a:br>
            <a:endParaRPr lang="en-US" dirty="0">
              <a:solidFill>
                <a:schemeClr val="bg2"/>
              </a:solidFill>
              <a:latin typeface="Poppins" pitchFamily="2" charset="77"/>
              <a:cs typeface="Poppins" pitchFamily="2" charset="77"/>
            </a:endParaRPr>
          </a:p>
          <a:p>
            <a:endParaRPr lang="en-US" sz="1200" b="1" dirty="0">
              <a:solidFill>
                <a:schemeClr val="bg2"/>
              </a:solidFill>
              <a:latin typeface="Poppins" pitchFamily="2" charset="77"/>
              <a:cs typeface="Poppins" pitchFamily="2" charset="77"/>
            </a:endParaRPr>
          </a:p>
          <a:p>
            <a:endParaRPr lang="en-US" sz="1200" dirty="0">
              <a:solidFill>
                <a:schemeClr val="bg2"/>
              </a:solidFill>
              <a:latin typeface="Poppins" pitchFamily="2" charset="77"/>
              <a:cs typeface="Poppins" pitchFamily="2" charset="77"/>
              <a:sym typeface="Poppins"/>
            </a:endParaRPr>
          </a:p>
          <a:p>
            <a:endParaRPr lang="en-US" sz="1200" dirty="0">
              <a:solidFill>
                <a:schemeClr val="bg2"/>
              </a:solidFill>
              <a:latin typeface="Poppins" pitchFamily="2" charset="77"/>
              <a:cs typeface="Poppins" pitchFamily="2" charset="77"/>
              <a:sym typeface="Poppins"/>
            </a:endParaRPr>
          </a:p>
          <a:p>
            <a:r>
              <a:rPr lang="en-US" sz="1200" dirty="0">
                <a:solidFill>
                  <a:schemeClr val="bg2"/>
                </a:solidFill>
                <a:latin typeface="Poppins" pitchFamily="2" charset="77"/>
                <a:cs typeface="Poppins" pitchFamily="2" charset="77"/>
              </a:rPr>
              <a:t> </a:t>
            </a:r>
          </a:p>
          <a:p>
            <a:r>
              <a:rPr lang="en-US" sz="1200" b="1" dirty="0">
                <a:solidFill>
                  <a:schemeClr val="bg2"/>
                </a:solidFill>
                <a:latin typeface="Poppins"/>
                <a:cs typeface="Poppins"/>
                <a:sym typeface="Poppins"/>
              </a:rPr>
              <a:t>	</a:t>
            </a:r>
          </a:p>
          <a:p>
            <a:r>
              <a:rPr lang="en-US" b="1" dirty="0">
                <a:solidFill>
                  <a:schemeClr val="bg2"/>
                </a:solidFill>
                <a:latin typeface="Poppins"/>
                <a:cs typeface="Poppins"/>
                <a:sym typeface="Poppins"/>
              </a:rPr>
              <a:t> </a:t>
            </a:r>
          </a:p>
        </p:txBody>
      </p:sp>
    </p:spTree>
    <p:extLst>
      <p:ext uri="{BB962C8B-B14F-4D97-AF65-F5344CB8AC3E}">
        <p14:creationId xmlns:p14="http://schemas.microsoft.com/office/powerpoint/2010/main" val="306907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66D41-206B-B441-9FA2-F71CC4752E94}"/>
              </a:ext>
            </a:extLst>
          </p:cNvPr>
          <p:cNvSpPr txBox="1"/>
          <p:nvPr/>
        </p:nvSpPr>
        <p:spPr>
          <a:xfrm>
            <a:off x="5733615" y="579805"/>
            <a:ext cx="2854410" cy="307777"/>
          </a:xfrm>
          <a:prstGeom prst="rect">
            <a:avLst/>
          </a:prstGeom>
          <a:noFill/>
        </p:spPr>
        <p:txBody>
          <a:bodyPr wrap="square" rtlCol="0">
            <a:spAutoFit/>
          </a:bodyPr>
          <a:lstStyle/>
          <a:p>
            <a:pPr algn="r"/>
            <a:r>
              <a:rPr lang="en-US" b="1" dirty="0">
                <a:solidFill>
                  <a:srgbClr val="C49031"/>
                </a:solidFill>
                <a:latin typeface="Poppins" pitchFamily="2" charset="77"/>
                <a:cs typeface="Poppins" pitchFamily="2" charset="77"/>
              </a:rPr>
              <a:t>NEW 1- YEAR PLAN</a:t>
            </a:r>
          </a:p>
        </p:txBody>
      </p:sp>
      <p:sp>
        <p:nvSpPr>
          <p:cNvPr id="3" name="Title 1">
            <a:extLst>
              <a:ext uri="{FF2B5EF4-FFF2-40B4-BE49-F238E27FC236}">
                <a16:creationId xmlns:a16="http://schemas.microsoft.com/office/drawing/2014/main" id="{5724BF45-1A4D-F14C-8D11-93D0A79B46F3}"/>
              </a:ext>
            </a:extLst>
          </p:cNvPr>
          <p:cNvSpPr txBox="1">
            <a:spLocks/>
          </p:cNvSpPr>
          <p:nvPr/>
        </p:nvSpPr>
        <p:spPr>
          <a:xfrm>
            <a:off x="982950" y="1891667"/>
            <a:ext cx="7178100" cy="8925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500" b="1" dirty="0">
              <a:solidFill>
                <a:schemeClr val="bg2"/>
              </a:solidFill>
              <a:latin typeface="Poppins"/>
              <a:cs typeface="Poppins"/>
              <a:sym typeface="Poppins"/>
            </a:endParaRPr>
          </a:p>
        </p:txBody>
      </p:sp>
      <p:sp>
        <p:nvSpPr>
          <p:cNvPr id="4" name="Title 1">
            <a:extLst>
              <a:ext uri="{FF2B5EF4-FFF2-40B4-BE49-F238E27FC236}">
                <a16:creationId xmlns:a16="http://schemas.microsoft.com/office/drawing/2014/main" id="{7906AF27-5AC5-8B43-A04E-508349516C48}"/>
              </a:ext>
            </a:extLst>
          </p:cNvPr>
          <p:cNvSpPr txBox="1">
            <a:spLocks/>
          </p:cNvSpPr>
          <p:nvPr/>
        </p:nvSpPr>
        <p:spPr>
          <a:xfrm>
            <a:off x="698478" y="999166"/>
            <a:ext cx="7178100" cy="296719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bg2"/>
                </a:solidFill>
                <a:latin typeface="Poppins"/>
                <a:cs typeface="Poppins"/>
                <a:sym typeface="Poppins"/>
              </a:rPr>
              <a:t>Revenue</a:t>
            </a:r>
            <a:endParaRPr lang="en-US" b="1" dirty="0">
              <a:solidFill>
                <a:schemeClr val="bg2"/>
              </a:solidFill>
              <a:latin typeface="Poppins"/>
              <a:cs typeface="Poppins"/>
              <a:sym typeface="Poppins"/>
            </a:endParaRPr>
          </a:p>
          <a:p>
            <a:r>
              <a:rPr lang="en-US" dirty="0">
                <a:solidFill>
                  <a:schemeClr val="bg2"/>
                </a:solidFill>
                <a:latin typeface="Poppins" pitchFamily="2" charset="77"/>
                <a:cs typeface="Poppins" pitchFamily="2" charset="77"/>
                <a:sym typeface="Poppins"/>
              </a:rPr>
              <a:t>Revenue: 		$19.25 M</a:t>
            </a:r>
          </a:p>
          <a:p>
            <a:r>
              <a:rPr lang="en-US" dirty="0">
                <a:solidFill>
                  <a:schemeClr val="bg2"/>
                </a:solidFill>
                <a:latin typeface="Poppins" pitchFamily="2" charset="77"/>
                <a:cs typeface="Poppins" pitchFamily="2" charset="77"/>
                <a:sym typeface="Poppins"/>
              </a:rPr>
              <a:t>Contract Sales: 	</a:t>
            </a:r>
            <a:r>
              <a:rPr lang="en-US" dirty="0">
                <a:solidFill>
                  <a:schemeClr val="bg2"/>
                </a:solidFill>
                <a:latin typeface="Poppins" pitchFamily="2" charset="77"/>
                <a:cs typeface="Poppins" pitchFamily="2" charset="77"/>
              </a:rPr>
              <a:t>$21 M</a:t>
            </a:r>
          </a:p>
          <a:p>
            <a:endParaRPr lang="en-US" sz="1200" dirty="0">
              <a:solidFill>
                <a:schemeClr val="bg2"/>
              </a:solidFill>
              <a:latin typeface="Poppins" pitchFamily="2" charset="77"/>
              <a:cs typeface="Poppins" pitchFamily="2" charset="77"/>
            </a:endParaRPr>
          </a:p>
          <a:p>
            <a:r>
              <a:rPr lang="en-US" sz="1600" b="1" dirty="0">
                <a:solidFill>
                  <a:schemeClr val="bg2"/>
                </a:solidFill>
                <a:latin typeface="Poppins"/>
                <a:cs typeface="Poppins"/>
                <a:sym typeface="Poppins"/>
              </a:rPr>
              <a:t>Profit</a:t>
            </a:r>
            <a:r>
              <a:rPr lang="en-US" sz="1200" b="1" dirty="0">
                <a:solidFill>
                  <a:schemeClr val="bg2"/>
                </a:solidFill>
                <a:latin typeface="Poppins"/>
                <a:cs typeface="Poppins"/>
                <a:sym typeface="Poppins"/>
              </a:rPr>
              <a:t> </a:t>
            </a:r>
          </a:p>
          <a:p>
            <a:r>
              <a:rPr lang="en-US" dirty="0">
                <a:solidFill>
                  <a:schemeClr val="bg2"/>
                </a:solidFill>
                <a:latin typeface="Poppins" pitchFamily="2" charset="77"/>
                <a:cs typeface="Poppins" pitchFamily="2" charset="77"/>
                <a:sym typeface="Poppins"/>
              </a:rPr>
              <a:t>Net income: 	</a:t>
            </a:r>
            <a:r>
              <a:rPr lang="en-US" dirty="0">
                <a:solidFill>
                  <a:schemeClr val="bg2"/>
                </a:solidFill>
                <a:latin typeface="Poppins" pitchFamily="2" charset="77"/>
                <a:cs typeface="Poppins" pitchFamily="2" charset="77"/>
              </a:rPr>
              <a:t> $1.54 M</a:t>
            </a:r>
          </a:p>
          <a:p>
            <a:endParaRPr lang="en-US" sz="1200" dirty="0">
              <a:solidFill>
                <a:schemeClr val="bg2"/>
              </a:solidFill>
              <a:latin typeface="Poppins" pitchFamily="2" charset="77"/>
              <a:cs typeface="Poppins" pitchFamily="2" charset="77"/>
            </a:endParaRPr>
          </a:p>
          <a:p>
            <a:r>
              <a:rPr lang="en-US" sz="1600" b="1" dirty="0">
                <a:solidFill>
                  <a:schemeClr val="bg2"/>
                </a:solidFill>
                <a:latin typeface="Poppins" pitchFamily="2" charset="77"/>
                <a:cs typeface="Poppins" pitchFamily="2" charset="77"/>
              </a:rPr>
              <a:t>Measurables</a:t>
            </a:r>
            <a:endParaRPr lang="en-US" sz="1200" b="1" dirty="0">
              <a:solidFill>
                <a:schemeClr val="bg2"/>
              </a:solidFill>
              <a:latin typeface="Poppins" pitchFamily="2" charset="77"/>
              <a:cs typeface="Poppins" pitchFamily="2" charset="77"/>
            </a:endParaRPr>
          </a:p>
          <a:p>
            <a:r>
              <a:rPr lang="en-US" dirty="0">
                <a:solidFill>
                  <a:schemeClr val="bg2"/>
                </a:solidFill>
                <a:latin typeface="Poppins" pitchFamily="2" charset="77"/>
                <a:cs typeface="Poppins" pitchFamily="2" charset="77"/>
                <a:sym typeface="Poppins"/>
              </a:rPr>
              <a:t>1 Year Measurable: 100 Joy Jumps Recognized</a:t>
            </a:r>
          </a:p>
        </p:txBody>
      </p:sp>
    </p:spTree>
    <p:extLst>
      <p:ext uri="{BB962C8B-B14F-4D97-AF65-F5344CB8AC3E}">
        <p14:creationId xmlns:p14="http://schemas.microsoft.com/office/powerpoint/2010/main" val="87112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66D41-206B-B441-9FA2-F71CC4752E94}"/>
              </a:ext>
            </a:extLst>
          </p:cNvPr>
          <p:cNvSpPr txBox="1"/>
          <p:nvPr/>
        </p:nvSpPr>
        <p:spPr>
          <a:xfrm>
            <a:off x="5733615" y="579805"/>
            <a:ext cx="2854410" cy="307777"/>
          </a:xfrm>
          <a:prstGeom prst="rect">
            <a:avLst/>
          </a:prstGeom>
          <a:noFill/>
        </p:spPr>
        <p:txBody>
          <a:bodyPr wrap="square" rtlCol="0">
            <a:spAutoFit/>
          </a:bodyPr>
          <a:lstStyle/>
          <a:p>
            <a:pPr algn="r"/>
            <a:r>
              <a:rPr lang="en-US" b="1" dirty="0">
                <a:solidFill>
                  <a:srgbClr val="C49031"/>
                </a:solidFill>
                <a:latin typeface="Poppins" pitchFamily="2" charset="77"/>
                <a:cs typeface="Poppins" pitchFamily="2" charset="77"/>
              </a:rPr>
              <a:t>NEW 1- YEAR PLAN</a:t>
            </a:r>
          </a:p>
        </p:txBody>
      </p:sp>
      <p:sp>
        <p:nvSpPr>
          <p:cNvPr id="3" name="Title 1">
            <a:extLst>
              <a:ext uri="{FF2B5EF4-FFF2-40B4-BE49-F238E27FC236}">
                <a16:creationId xmlns:a16="http://schemas.microsoft.com/office/drawing/2014/main" id="{5724BF45-1A4D-F14C-8D11-93D0A79B46F3}"/>
              </a:ext>
            </a:extLst>
          </p:cNvPr>
          <p:cNvSpPr txBox="1">
            <a:spLocks/>
          </p:cNvSpPr>
          <p:nvPr/>
        </p:nvSpPr>
        <p:spPr>
          <a:xfrm>
            <a:off x="982950" y="1891667"/>
            <a:ext cx="7178100" cy="8925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500" b="1" dirty="0">
              <a:solidFill>
                <a:schemeClr val="bg2"/>
              </a:solidFill>
              <a:latin typeface="Poppins"/>
              <a:cs typeface="Poppins"/>
              <a:sym typeface="Poppins"/>
            </a:endParaRPr>
          </a:p>
        </p:txBody>
      </p:sp>
      <p:sp>
        <p:nvSpPr>
          <p:cNvPr id="4" name="Title 1">
            <a:extLst>
              <a:ext uri="{FF2B5EF4-FFF2-40B4-BE49-F238E27FC236}">
                <a16:creationId xmlns:a16="http://schemas.microsoft.com/office/drawing/2014/main" id="{7906AF27-5AC5-8B43-A04E-508349516C48}"/>
              </a:ext>
            </a:extLst>
          </p:cNvPr>
          <p:cNvSpPr txBox="1">
            <a:spLocks/>
          </p:cNvSpPr>
          <p:nvPr/>
        </p:nvSpPr>
        <p:spPr>
          <a:xfrm>
            <a:off x="698478" y="999166"/>
            <a:ext cx="7178100" cy="296719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bg2"/>
                </a:solidFill>
                <a:latin typeface="Poppins" pitchFamily="2" charset="77"/>
                <a:cs typeface="Poppins" pitchFamily="2" charset="77"/>
                <a:sym typeface="Poppins"/>
              </a:rPr>
              <a:t>Goals for the Year</a:t>
            </a:r>
          </a:p>
          <a:p>
            <a:endParaRPr lang="en-US" dirty="0">
              <a:solidFill>
                <a:schemeClr val="bg2"/>
              </a:solidFill>
              <a:latin typeface="Poppins" pitchFamily="2" charset="77"/>
              <a:cs typeface="Poppins" pitchFamily="2" charset="77"/>
            </a:endParaRPr>
          </a:p>
          <a:p>
            <a:r>
              <a:rPr lang="en-US" dirty="0">
                <a:solidFill>
                  <a:schemeClr val="bg2"/>
                </a:solidFill>
                <a:latin typeface="Poppins" pitchFamily="2" charset="77"/>
                <a:cs typeface="Poppins" pitchFamily="2" charset="77"/>
              </a:rPr>
              <a:t>1. 8 RPRS </a:t>
            </a:r>
          </a:p>
          <a:p>
            <a:r>
              <a:rPr lang="en-US" dirty="0">
                <a:solidFill>
                  <a:schemeClr val="bg2"/>
                </a:solidFill>
                <a:latin typeface="Poppins" pitchFamily="2" charset="77"/>
                <a:cs typeface="Poppins" pitchFamily="2" charset="77"/>
              </a:rPr>
              <a:t>2. FBC Leadership Program Developed </a:t>
            </a:r>
          </a:p>
          <a:p>
            <a:r>
              <a:rPr lang="en-US" dirty="0">
                <a:solidFill>
                  <a:schemeClr val="bg2"/>
                </a:solidFill>
                <a:latin typeface="Poppins" pitchFamily="2" charset="77"/>
                <a:cs typeface="Poppins" pitchFamily="2" charset="77"/>
              </a:rPr>
              <a:t>3. "The FBC Way" is FBC Mental is documented, simplified and followed by all </a:t>
            </a:r>
          </a:p>
          <a:p>
            <a:r>
              <a:rPr lang="en-US" dirty="0">
                <a:solidFill>
                  <a:schemeClr val="bg2"/>
                </a:solidFill>
                <a:latin typeface="Poppins" pitchFamily="2" charset="77"/>
                <a:cs typeface="Poppins" pitchFamily="2" charset="77"/>
              </a:rPr>
              <a:t>4. EOS is rolled out in local markets and departments </a:t>
            </a:r>
          </a:p>
          <a:p>
            <a:r>
              <a:rPr lang="en-US" dirty="0">
                <a:solidFill>
                  <a:schemeClr val="bg2"/>
                </a:solidFill>
                <a:latin typeface="Poppins" pitchFamily="2" charset="77"/>
                <a:cs typeface="Poppins" pitchFamily="2" charset="77"/>
              </a:rPr>
              <a:t>5. Systems and Processes generating a production team that can't tell if it's working or playing </a:t>
            </a:r>
          </a:p>
          <a:p>
            <a:r>
              <a:rPr lang="en-US" dirty="0">
                <a:solidFill>
                  <a:schemeClr val="bg2"/>
                </a:solidFill>
                <a:latin typeface="Poppins" pitchFamily="2" charset="77"/>
                <a:cs typeface="Poppins" pitchFamily="2" charset="77"/>
              </a:rPr>
              <a:t>6. By Q4 - 75% bathrooms and kitchens are completed by internal trades in CO </a:t>
            </a:r>
          </a:p>
          <a:p>
            <a:r>
              <a:rPr lang="en-US" dirty="0">
                <a:solidFill>
                  <a:schemeClr val="bg2"/>
                </a:solidFill>
                <a:latin typeface="Poppins" pitchFamily="2" charset="77"/>
                <a:cs typeface="Poppins" pitchFamily="2" charset="77"/>
              </a:rPr>
              <a:t>7. Addition and pop-tops - People, tools and process established </a:t>
            </a:r>
          </a:p>
          <a:p>
            <a:endParaRPr lang="en-US" dirty="0">
              <a:solidFill>
                <a:srgbClr val="FF0000"/>
              </a:solidFill>
              <a:latin typeface="Poppins" pitchFamily="2" charset="77"/>
              <a:cs typeface="Poppins" pitchFamily="2" charset="77"/>
            </a:endParaRPr>
          </a:p>
          <a:p>
            <a:endParaRPr lang="en-US" dirty="0">
              <a:solidFill>
                <a:srgbClr val="FF0000"/>
              </a:solidFill>
              <a:latin typeface="Poppins" pitchFamily="2" charset="77"/>
              <a:cs typeface="Poppins" pitchFamily="2" charset="77"/>
              <a:sym typeface="Poppins"/>
            </a:endParaRPr>
          </a:p>
          <a:p>
            <a:endParaRPr lang="en-US" dirty="0">
              <a:solidFill>
                <a:srgbClr val="FF0000"/>
              </a:solidFill>
              <a:latin typeface="Poppins" pitchFamily="2" charset="77"/>
              <a:cs typeface="Poppins" pitchFamily="2" charset="77"/>
              <a:sym typeface="Poppins"/>
            </a:endParaRPr>
          </a:p>
          <a:p>
            <a:r>
              <a:rPr lang="en-US" dirty="0">
                <a:solidFill>
                  <a:srgbClr val="FF0000"/>
                </a:solidFill>
                <a:latin typeface="Poppins" pitchFamily="2" charset="77"/>
                <a:cs typeface="Poppins" pitchFamily="2" charset="77"/>
              </a:rPr>
              <a:t> </a:t>
            </a:r>
          </a:p>
          <a:p>
            <a:r>
              <a:rPr lang="en-US" dirty="0">
                <a:solidFill>
                  <a:srgbClr val="FF0000"/>
                </a:solidFill>
                <a:latin typeface="Poppins" pitchFamily="2" charset="77"/>
                <a:cs typeface="Poppins" pitchFamily="2" charset="77"/>
                <a:sym typeface="Poppins"/>
              </a:rPr>
              <a:t>	</a:t>
            </a:r>
          </a:p>
          <a:p>
            <a:r>
              <a:rPr lang="en-US" dirty="0">
                <a:solidFill>
                  <a:srgbClr val="FF0000"/>
                </a:solidFill>
                <a:latin typeface="Poppins" pitchFamily="2" charset="77"/>
                <a:cs typeface="Poppins" pitchFamily="2" charset="77"/>
                <a:sym typeface="Poppins"/>
              </a:rPr>
              <a:t> </a:t>
            </a:r>
          </a:p>
        </p:txBody>
      </p:sp>
    </p:spTree>
    <p:extLst>
      <p:ext uri="{BB962C8B-B14F-4D97-AF65-F5344CB8AC3E}">
        <p14:creationId xmlns:p14="http://schemas.microsoft.com/office/powerpoint/2010/main" val="362581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C9D2-1082-154B-A373-508FF715294F}"/>
              </a:ext>
            </a:extLst>
          </p:cNvPr>
          <p:cNvSpPr>
            <a:spLocks noGrp="1"/>
          </p:cNvSpPr>
          <p:nvPr>
            <p:ph type="title"/>
          </p:nvPr>
        </p:nvSpPr>
        <p:spPr>
          <a:xfrm>
            <a:off x="982950" y="227546"/>
            <a:ext cx="7178100" cy="892500"/>
          </a:xfrm>
        </p:spPr>
        <p:txBody>
          <a:bodyPr>
            <a:normAutofit/>
          </a:bodyPr>
          <a:lstStyle/>
          <a:p>
            <a:r>
              <a:rPr lang="en-US" sz="3500" dirty="0"/>
              <a:t>PERSONAL VISION TRACKER </a:t>
            </a:r>
          </a:p>
        </p:txBody>
      </p:sp>
      <p:grpSp>
        <p:nvGrpSpPr>
          <p:cNvPr id="7" name="Group 6">
            <a:extLst>
              <a:ext uri="{FF2B5EF4-FFF2-40B4-BE49-F238E27FC236}">
                <a16:creationId xmlns:a16="http://schemas.microsoft.com/office/drawing/2014/main" id="{BC75B699-2497-DC4C-99D0-DDF956B182CA}"/>
              </a:ext>
            </a:extLst>
          </p:cNvPr>
          <p:cNvGrpSpPr/>
          <p:nvPr/>
        </p:nvGrpSpPr>
        <p:grpSpPr>
          <a:xfrm>
            <a:off x="2096622" y="1263484"/>
            <a:ext cx="4755832" cy="3414964"/>
            <a:chOff x="2120372" y="1275359"/>
            <a:chExt cx="4755832" cy="3414964"/>
          </a:xfrm>
        </p:grpSpPr>
        <p:pic>
          <p:nvPicPr>
            <p:cNvPr id="4" name="Picture 3" descr="Table&#10;&#10;Description automatically generated">
              <a:extLst>
                <a:ext uri="{FF2B5EF4-FFF2-40B4-BE49-F238E27FC236}">
                  <a16:creationId xmlns:a16="http://schemas.microsoft.com/office/drawing/2014/main" id="{7FDFA51A-378C-6F43-8DE5-BA5F37533535}"/>
                </a:ext>
              </a:extLst>
            </p:cNvPr>
            <p:cNvPicPr>
              <a:picLocks noChangeAspect="1"/>
            </p:cNvPicPr>
            <p:nvPr/>
          </p:nvPicPr>
          <p:blipFill>
            <a:blip r:embed="rId3"/>
            <a:stretch>
              <a:fillRect/>
            </a:stretch>
          </p:blipFill>
          <p:spPr>
            <a:xfrm>
              <a:off x="2120372" y="1275359"/>
              <a:ext cx="2356625" cy="3414964"/>
            </a:xfrm>
            <a:prstGeom prst="rect">
              <a:avLst/>
            </a:prstGeom>
          </p:spPr>
        </p:pic>
        <p:pic>
          <p:nvPicPr>
            <p:cNvPr id="6" name="Picture 5" descr="Table&#10;&#10;Description automatically generated">
              <a:extLst>
                <a:ext uri="{FF2B5EF4-FFF2-40B4-BE49-F238E27FC236}">
                  <a16:creationId xmlns:a16="http://schemas.microsoft.com/office/drawing/2014/main" id="{AD20D952-957E-B440-A525-0C0E659D6A7B}"/>
                </a:ext>
              </a:extLst>
            </p:cNvPr>
            <p:cNvPicPr>
              <a:picLocks noChangeAspect="1"/>
            </p:cNvPicPr>
            <p:nvPr/>
          </p:nvPicPr>
          <p:blipFill>
            <a:blip r:embed="rId4"/>
            <a:stretch>
              <a:fillRect/>
            </a:stretch>
          </p:blipFill>
          <p:spPr>
            <a:xfrm>
              <a:off x="4662282" y="1275359"/>
              <a:ext cx="2213922" cy="3414964"/>
            </a:xfrm>
            <a:prstGeom prst="rect">
              <a:avLst/>
            </a:prstGeom>
          </p:spPr>
        </p:pic>
      </p:grpSp>
    </p:spTree>
    <p:extLst>
      <p:ext uri="{BB962C8B-B14F-4D97-AF65-F5344CB8AC3E}">
        <p14:creationId xmlns:p14="http://schemas.microsoft.com/office/powerpoint/2010/main" val="210430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PURPOSE EXERCISE </a:t>
            </a:r>
            <a:endParaRPr dirty="0"/>
          </a:p>
        </p:txBody>
      </p:sp>
      <p:grpSp>
        <p:nvGrpSpPr>
          <p:cNvPr id="6" name="Group 5">
            <a:extLst>
              <a:ext uri="{FF2B5EF4-FFF2-40B4-BE49-F238E27FC236}">
                <a16:creationId xmlns:a16="http://schemas.microsoft.com/office/drawing/2014/main" id="{96706862-279E-424D-B138-1A15EC96426E}"/>
              </a:ext>
            </a:extLst>
          </p:cNvPr>
          <p:cNvGrpSpPr/>
          <p:nvPr/>
        </p:nvGrpSpPr>
        <p:grpSpPr>
          <a:xfrm>
            <a:off x="613983" y="305849"/>
            <a:ext cx="7916034" cy="4585860"/>
            <a:chOff x="747741" y="526744"/>
            <a:chExt cx="7916034" cy="3962495"/>
          </a:xfrm>
        </p:grpSpPr>
        <p:graphicFrame>
          <p:nvGraphicFramePr>
            <p:cNvPr id="4" name="Content Placeholder 2">
              <a:extLst>
                <a:ext uri="{FF2B5EF4-FFF2-40B4-BE49-F238E27FC236}">
                  <a16:creationId xmlns:a16="http://schemas.microsoft.com/office/drawing/2014/main" id="{E4EFA316-84D6-1C40-AC76-C91B7B24B138}"/>
                </a:ext>
              </a:extLst>
            </p:cNvPr>
            <p:cNvGraphicFramePr>
              <a:graphicFrameLocks/>
            </p:cNvGraphicFramePr>
            <p:nvPr>
              <p:extLst>
                <p:ext uri="{D42A27DB-BD31-4B8C-83A1-F6EECF244321}">
                  <p14:modId xmlns:p14="http://schemas.microsoft.com/office/powerpoint/2010/main" val="2516350753"/>
                </p:ext>
              </p:extLst>
            </p:nvPr>
          </p:nvGraphicFramePr>
          <p:xfrm>
            <a:off x="747741" y="526744"/>
            <a:ext cx="7648518" cy="2495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B84C5F3-A64B-984D-BC2E-2BE028F98D78}"/>
                </a:ext>
              </a:extLst>
            </p:cNvPr>
            <p:cNvSpPr txBox="1"/>
            <p:nvPr/>
          </p:nvSpPr>
          <p:spPr>
            <a:xfrm>
              <a:off x="747741" y="2316387"/>
              <a:ext cx="1239555" cy="1675420"/>
            </a:xfrm>
            <a:prstGeom prst="rect">
              <a:avLst/>
            </a:prstGeom>
            <a:noFill/>
          </p:spPr>
          <p:txBody>
            <a:bodyPr wrap="square" rtlCol="0">
              <a:spAutoFit/>
            </a:bodyPr>
            <a:lstStyle/>
            <a:p>
              <a:r>
                <a:rPr lang="en-US" sz="1200" dirty="0">
                  <a:latin typeface="Poppins" pitchFamily="2" charset="77"/>
                  <a:cs typeface="Poppins" pitchFamily="2" charset="77"/>
                </a:rPr>
                <a:t>What were your childhood dreams? </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Who were your heroes?</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Who are your heroes? </a:t>
              </a:r>
            </a:p>
          </p:txBody>
        </p:sp>
        <p:sp>
          <p:nvSpPr>
            <p:cNvPr id="10" name="TextBox 9">
              <a:extLst>
                <a:ext uri="{FF2B5EF4-FFF2-40B4-BE49-F238E27FC236}">
                  <a16:creationId xmlns:a16="http://schemas.microsoft.com/office/drawing/2014/main" id="{AB7B3DFA-9DE2-D340-B9D7-21C0168423C5}"/>
                </a:ext>
              </a:extLst>
            </p:cNvPr>
            <p:cNvSpPr txBox="1"/>
            <p:nvPr/>
          </p:nvSpPr>
          <p:spPr>
            <a:xfrm>
              <a:off x="2106971" y="2329509"/>
              <a:ext cx="1239555" cy="1356292"/>
            </a:xfrm>
            <a:prstGeom prst="rect">
              <a:avLst/>
            </a:prstGeom>
            <a:noFill/>
          </p:spPr>
          <p:txBody>
            <a:bodyPr wrap="square" rtlCol="0">
              <a:spAutoFit/>
            </a:bodyPr>
            <a:lstStyle/>
            <a:p>
              <a:r>
                <a:rPr lang="en-US" sz="1200" dirty="0">
                  <a:latin typeface="Poppins" pitchFamily="2" charset="77"/>
                  <a:cs typeface="Poppins" pitchFamily="2" charset="77"/>
                </a:rPr>
                <a:t>What makes you come to life? </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These are things that light your soul on fire. </a:t>
              </a:r>
            </a:p>
          </p:txBody>
        </p:sp>
        <p:sp>
          <p:nvSpPr>
            <p:cNvPr id="11" name="TextBox 10">
              <a:extLst>
                <a:ext uri="{FF2B5EF4-FFF2-40B4-BE49-F238E27FC236}">
                  <a16:creationId xmlns:a16="http://schemas.microsoft.com/office/drawing/2014/main" id="{68D8C52C-865D-914A-8B08-63F32BC79779}"/>
                </a:ext>
              </a:extLst>
            </p:cNvPr>
            <p:cNvSpPr txBox="1"/>
            <p:nvPr/>
          </p:nvSpPr>
          <p:spPr>
            <a:xfrm>
              <a:off x="3346527" y="2338244"/>
              <a:ext cx="1239555" cy="1037165"/>
            </a:xfrm>
            <a:prstGeom prst="rect">
              <a:avLst/>
            </a:prstGeom>
            <a:noFill/>
          </p:spPr>
          <p:txBody>
            <a:bodyPr wrap="square" rtlCol="0">
              <a:spAutoFit/>
            </a:bodyPr>
            <a:lstStyle/>
            <a:p>
              <a:r>
                <a:rPr lang="en-US" sz="1200" dirty="0">
                  <a:latin typeface="Poppins" pitchFamily="2" charset="77"/>
                  <a:cs typeface="Poppins" pitchFamily="2" charset="77"/>
                </a:rPr>
                <a:t>What are your natural strengths?</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What comes easy to you? </a:t>
              </a:r>
            </a:p>
          </p:txBody>
        </p:sp>
        <p:sp>
          <p:nvSpPr>
            <p:cNvPr id="12" name="TextBox 11">
              <a:extLst>
                <a:ext uri="{FF2B5EF4-FFF2-40B4-BE49-F238E27FC236}">
                  <a16:creationId xmlns:a16="http://schemas.microsoft.com/office/drawing/2014/main" id="{9957B70C-FFBF-3A4B-B92F-9DCBABF264E4}"/>
                </a:ext>
              </a:extLst>
            </p:cNvPr>
            <p:cNvSpPr txBox="1"/>
            <p:nvPr/>
          </p:nvSpPr>
          <p:spPr>
            <a:xfrm>
              <a:off x="4705758" y="2324201"/>
              <a:ext cx="1239555" cy="1834984"/>
            </a:xfrm>
            <a:prstGeom prst="rect">
              <a:avLst/>
            </a:prstGeom>
            <a:noFill/>
          </p:spPr>
          <p:txBody>
            <a:bodyPr wrap="square" rtlCol="0">
              <a:spAutoFit/>
            </a:bodyPr>
            <a:lstStyle/>
            <a:p>
              <a:r>
                <a:rPr lang="en-US" sz="1200" dirty="0">
                  <a:latin typeface="Poppins" pitchFamily="2" charset="77"/>
                  <a:cs typeface="Poppins" pitchFamily="2" charset="77"/>
                </a:rPr>
                <a:t>Where do you add the most value? </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What issues do you solve in the workplace?</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At home? With friends? </a:t>
              </a:r>
            </a:p>
          </p:txBody>
        </p:sp>
        <p:sp>
          <p:nvSpPr>
            <p:cNvPr id="13" name="TextBox 12">
              <a:extLst>
                <a:ext uri="{FF2B5EF4-FFF2-40B4-BE49-F238E27FC236}">
                  <a16:creationId xmlns:a16="http://schemas.microsoft.com/office/drawing/2014/main" id="{2672100C-C5E7-2446-B21E-F817A0A053ED}"/>
                </a:ext>
              </a:extLst>
            </p:cNvPr>
            <p:cNvSpPr txBox="1"/>
            <p:nvPr/>
          </p:nvSpPr>
          <p:spPr>
            <a:xfrm>
              <a:off x="6064989" y="2316387"/>
              <a:ext cx="1239555" cy="1515856"/>
            </a:xfrm>
            <a:prstGeom prst="rect">
              <a:avLst/>
            </a:prstGeom>
            <a:noFill/>
          </p:spPr>
          <p:txBody>
            <a:bodyPr wrap="square" rtlCol="0">
              <a:spAutoFit/>
            </a:bodyPr>
            <a:lstStyle/>
            <a:p>
              <a:r>
                <a:rPr lang="en-US" sz="1200" dirty="0">
                  <a:latin typeface="Poppins" pitchFamily="2" charset="77"/>
                  <a:cs typeface="Poppins" pitchFamily="2" charset="77"/>
                </a:rPr>
                <a:t>How will you measure the success of your life?</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What are your values and priorities? </a:t>
              </a:r>
            </a:p>
          </p:txBody>
        </p:sp>
        <p:sp>
          <p:nvSpPr>
            <p:cNvPr id="14" name="TextBox 13">
              <a:extLst>
                <a:ext uri="{FF2B5EF4-FFF2-40B4-BE49-F238E27FC236}">
                  <a16:creationId xmlns:a16="http://schemas.microsoft.com/office/drawing/2014/main" id="{CD3C237D-A8CF-164D-AE10-22207AC4C96D}"/>
                </a:ext>
              </a:extLst>
            </p:cNvPr>
            <p:cNvSpPr txBox="1"/>
            <p:nvPr/>
          </p:nvSpPr>
          <p:spPr>
            <a:xfrm>
              <a:off x="7424220" y="2335126"/>
              <a:ext cx="1239555" cy="2154113"/>
            </a:xfrm>
            <a:prstGeom prst="rect">
              <a:avLst/>
            </a:prstGeom>
            <a:noFill/>
          </p:spPr>
          <p:txBody>
            <a:bodyPr wrap="square" rtlCol="0">
              <a:spAutoFit/>
            </a:bodyPr>
            <a:lstStyle/>
            <a:p>
              <a:r>
                <a:rPr lang="en-US" sz="1200" dirty="0">
                  <a:latin typeface="Poppins" pitchFamily="2" charset="77"/>
                  <a:cs typeface="Poppins" pitchFamily="2" charset="77"/>
                </a:rPr>
                <a:t>Where do you spend your free time?</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What do you put your money towards? </a:t>
              </a:r>
            </a:p>
            <a:p>
              <a:r>
                <a:rPr lang="en-US" sz="1200" dirty="0">
                  <a:latin typeface="Poppins" pitchFamily="2" charset="77"/>
                  <a:cs typeface="Poppins" pitchFamily="2" charset="77"/>
                </a:rPr>
                <a:t>Is there a volunteer service you are invested in? </a:t>
              </a:r>
            </a:p>
          </p:txBody>
        </p:sp>
      </p:grpSp>
    </p:spTree>
    <p:extLst>
      <p:ext uri="{BB962C8B-B14F-4D97-AF65-F5344CB8AC3E}">
        <p14:creationId xmlns:p14="http://schemas.microsoft.com/office/powerpoint/2010/main" val="171518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PURPOSE EXERCISE </a:t>
            </a:r>
            <a:endParaRPr dirty="0"/>
          </a:p>
        </p:txBody>
      </p:sp>
      <p:sp>
        <p:nvSpPr>
          <p:cNvPr id="2" name="TextBox 1">
            <a:extLst>
              <a:ext uri="{FF2B5EF4-FFF2-40B4-BE49-F238E27FC236}">
                <a16:creationId xmlns:a16="http://schemas.microsoft.com/office/drawing/2014/main" id="{1DFBEA5E-E5F2-E941-9057-B9A62A257F7F}"/>
              </a:ext>
            </a:extLst>
          </p:cNvPr>
          <p:cNvSpPr txBox="1"/>
          <p:nvPr/>
        </p:nvSpPr>
        <p:spPr>
          <a:xfrm>
            <a:off x="588579" y="1240221"/>
            <a:ext cx="7819697" cy="2462213"/>
          </a:xfrm>
          <a:prstGeom prst="rect">
            <a:avLst/>
          </a:prstGeom>
          <a:noFill/>
        </p:spPr>
        <p:txBody>
          <a:bodyPr wrap="square" rtlCol="0">
            <a:spAutoFit/>
          </a:bodyPr>
          <a:lstStyle/>
          <a:p>
            <a:endParaRPr lang="en-US" dirty="0">
              <a:latin typeface="Poppins" pitchFamily="2" charset="77"/>
              <a:cs typeface="Poppins" pitchFamily="2" charset="77"/>
            </a:endParaRPr>
          </a:p>
          <a:p>
            <a:r>
              <a:rPr lang="en-US" b="1" dirty="0">
                <a:latin typeface="Poppins" pitchFamily="2" charset="77"/>
                <a:cs typeface="Poppins" pitchFamily="2" charset="77"/>
              </a:rPr>
              <a:t>Question to consider when drafting your purpose statement: </a:t>
            </a:r>
          </a:p>
          <a:p>
            <a:endParaRPr lang="en-US" b="1" dirty="0">
              <a:latin typeface="Poppins" pitchFamily="2" charset="77"/>
              <a:cs typeface="Poppins" pitchFamily="2" charset="77"/>
            </a:endParaRPr>
          </a:p>
          <a:p>
            <a:r>
              <a:rPr lang="en-US" dirty="0">
                <a:latin typeface="Poppins" pitchFamily="2" charset="77"/>
                <a:cs typeface="Poppins" pitchFamily="2" charset="77"/>
              </a:rPr>
              <a:t>	1. What do I do? What is my contribution? </a:t>
            </a:r>
          </a:p>
          <a:p>
            <a:r>
              <a:rPr lang="en-US" dirty="0">
                <a:latin typeface="Poppins" pitchFamily="2" charset="77"/>
                <a:cs typeface="Poppins" pitchFamily="2" charset="77"/>
              </a:rPr>
              <a:t>	2. What impact do I want to make? </a:t>
            </a:r>
          </a:p>
          <a:p>
            <a:endParaRPr lang="en-US" dirty="0">
              <a:latin typeface="Poppins" pitchFamily="2" charset="77"/>
              <a:cs typeface="Poppins" pitchFamily="2" charset="77"/>
            </a:endParaRPr>
          </a:p>
          <a:p>
            <a:endParaRPr lang="en-US" dirty="0">
              <a:latin typeface="Poppins" pitchFamily="2" charset="77"/>
              <a:cs typeface="Poppins" pitchFamily="2" charset="77"/>
            </a:endParaRPr>
          </a:p>
          <a:p>
            <a:r>
              <a:rPr lang="en-US" b="1" dirty="0">
                <a:latin typeface="Poppins" pitchFamily="2" charset="77"/>
                <a:cs typeface="Poppins" pitchFamily="2" charset="77"/>
              </a:rPr>
              <a:t>Example: </a:t>
            </a:r>
            <a:r>
              <a:rPr lang="en-US" u="sng" dirty="0">
                <a:latin typeface="Poppins" pitchFamily="2" charset="77"/>
                <a:cs typeface="Poppins" pitchFamily="2" charset="77"/>
              </a:rPr>
              <a:t>To</a:t>
            </a:r>
            <a:r>
              <a:rPr lang="en-US" dirty="0">
                <a:latin typeface="Poppins" pitchFamily="2" charset="77"/>
                <a:cs typeface="Poppins" pitchFamily="2" charset="77"/>
              </a:rPr>
              <a:t> empower others to become their best selves </a:t>
            </a:r>
            <a:r>
              <a:rPr lang="en-US" u="sng" dirty="0">
                <a:latin typeface="Poppins" pitchFamily="2" charset="77"/>
                <a:cs typeface="Poppins" pitchFamily="2" charset="77"/>
              </a:rPr>
              <a:t>so that </a:t>
            </a:r>
            <a:r>
              <a:rPr lang="en-US" dirty="0">
                <a:latin typeface="Poppins" pitchFamily="2" charset="77"/>
                <a:cs typeface="Poppins" pitchFamily="2" charset="77"/>
              </a:rPr>
              <a:t>they can excel at their life’s work. </a:t>
            </a:r>
          </a:p>
          <a:p>
            <a:endParaRPr lang="en-US" b="1" dirty="0">
              <a:latin typeface="Poppins" pitchFamily="2" charset="77"/>
              <a:cs typeface="Poppins" pitchFamily="2" charset="77"/>
            </a:endParaRPr>
          </a:p>
          <a:p>
            <a:endParaRPr lang="en-US" b="1" dirty="0">
              <a:latin typeface="Poppins" pitchFamily="2" charset="77"/>
              <a:cs typeface="Poppins" pitchFamily="2" charset="77"/>
            </a:endParaRPr>
          </a:p>
        </p:txBody>
      </p:sp>
    </p:spTree>
    <p:extLst>
      <p:ext uri="{BB962C8B-B14F-4D97-AF65-F5344CB8AC3E}">
        <p14:creationId xmlns:p14="http://schemas.microsoft.com/office/powerpoint/2010/main" val="25600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10-YEAR PAINTED PICTURE </a:t>
            </a:r>
            <a:endParaRPr dirty="0"/>
          </a:p>
        </p:txBody>
      </p:sp>
      <p:pic>
        <p:nvPicPr>
          <p:cNvPr id="6" name="Picture 5" descr="Table&#10;&#10;Description automatically generated">
            <a:extLst>
              <a:ext uri="{FF2B5EF4-FFF2-40B4-BE49-F238E27FC236}">
                <a16:creationId xmlns:a16="http://schemas.microsoft.com/office/drawing/2014/main" id="{A692DD45-59BC-E948-92FF-7433D643CE7D}"/>
              </a:ext>
            </a:extLst>
          </p:cNvPr>
          <p:cNvPicPr>
            <a:picLocks noChangeAspect="1"/>
          </p:cNvPicPr>
          <p:nvPr/>
        </p:nvPicPr>
        <p:blipFill rotWithShape="1">
          <a:blip r:embed="rId3"/>
          <a:srcRect t="22886" b="47689"/>
          <a:stretch/>
        </p:blipFill>
        <p:spPr>
          <a:xfrm>
            <a:off x="367147" y="972534"/>
            <a:ext cx="7610556" cy="3245135"/>
          </a:xfrm>
          <a:prstGeom prst="rect">
            <a:avLst/>
          </a:prstGeom>
        </p:spPr>
      </p:pic>
      <p:pic>
        <p:nvPicPr>
          <p:cNvPr id="4" name="Picture 3" descr="Table&#10;&#10;Description automatically generated">
            <a:extLst>
              <a:ext uri="{FF2B5EF4-FFF2-40B4-BE49-F238E27FC236}">
                <a16:creationId xmlns:a16="http://schemas.microsoft.com/office/drawing/2014/main" id="{082D46D2-B6B8-3E46-9F65-4CA632CF4FC4}"/>
              </a:ext>
            </a:extLst>
          </p:cNvPr>
          <p:cNvPicPr>
            <a:picLocks noChangeAspect="1"/>
          </p:cNvPicPr>
          <p:nvPr/>
        </p:nvPicPr>
        <p:blipFill rotWithShape="1">
          <a:blip r:embed="rId4"/>
          <a:srcRect t="70099"/>
          <a:stretch/>
        </p:blipFill>
        <p:spPr>
          <a:xfrm>
            <a:off x="3645613" y="2868930"/>
            <a:ext cx="4641694" cy="2140826"/>
          </a:xfrm>
          <a:prstGeom prst="rect">
            <a:avLst/>
          </a:prstGeom>
        </p:spPr>
      </p:pic>
    </p:spTree>
    <p:extLst>
      <p:ext uri="{BB962C8B-B14F-4D97-AF65-F5344CB8AC3E}">
        <p14:creationId xmlns:p14="http://schemas.microsoft.com/office/powerpoint/2010/main" val="324850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3-YEAR VISION </a:t>
            </a:r>
            <a:endParaRPr dirty="0"/>
          </a:p>
        </p:txBody>
      </p:sp>
      <p:pic>
        <p:nvPicPr>
          <p:cNvPr id="3" name="Picture 2" descr="Table&#10;&#10;Description automatically generated">
            <a:extLst>
              <a:ext uri="{FF2B5EF4-FFF2-40B4-BE49-F238E27FC236}">
                <a16:creationId xmlns:a16="http://schemas.microsoft.com/office/drawing/2014/main" id="{36F1A360-0CD8-A643-8F08-33037265FF6F}"/>
              </a:ext>
            </a:extLst>
          </p:cNvPr>
          <p:cNvPicPr>
            <a:picLocks noChangeAspect="1"/>
          </p:cNvPicPr>
          <p:nvPr/>
        </p:nvPicPr>
        <p:blipFill rotWithShape="1">
          <a:blip r:embed="rId3"/>
          <a:srcRect t="52107"/>
          <a:stretch/>
        </p:blipFill>
        <p:spPr>
          <a:xfrm>
            <a:off x="295160" y="1066662"/>
            <a:ext cx="5482982" cy="3805238"/>
          </a:xfrm>
          <a:prstGeom prst="rect">
            <a:avLst/>
          </a:prstGeom>
        </p:spPr>
      </p:pic>
      <p:pic>
        <p:nvPicPr>
          <p:cNvPr id="4" name="Picture 3" descr="Table&#10;&#10;Description automatically generated">
            <a:extLst>
              <a:ext uri="{FF2B5EF4-FFF2-40B4-BE49-F238E27FC236}">
                <a16:creationId xmlns:a16="http://schemas.microsoft.com/office/drawing/2014/main" id="{97D88A0C-CA72-7240-B2D4-E6818EB61C40}"/>
              </a:ext>
            </a:extLst>
          </p:cNvPr>
          <p:cNvPicPr>
            <a:picLocks noChangeAspect="1"/>
          </p:cNvPicPr>
          <p:nvPr/>
        </p:nvPicPr>
        <p:blipFill rotWithShape="1">
          <a:blip r:embed="rId4"/>
          <a:srcRect t="70099" r="44042"/>
          <a:stretch/>
        </p:blipFill>
        <p:spPr>
          <a:xfrm>
            <a:off x="5181200" y="2034408"/>
            <a:ext cx="3015811" cy="2485657"/>
          </a:xfrm>
          <a:prstGeom prst="rect">
            <a:avLst/>
          </a:prstGeom>
        </p:spPr>
      </p:pic>
    </p:spTree>
    <p:extLst>
      <p:ext uri="{BB962C8B-B14F-4D97-AF65-F5344CB8AC3E}">
        <p14:creationId xmlns:p14="http://schemas.microsoft.com/office/powerpoint/2010/main" val="192303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VIDEO REFLECTION </a:t>
            </a:r>
            <a:endParaRPr dirty="0"/>
          </a:p>
        </p:txBody>
      </p:sp>
      <p:sp>
        <p:nvSpPr>
          <p:cNvPr id="5" name="TextBox 4">
            <a:extLst>
              <a:ext uri="{FF2B5EF4-FFF2-40B4-BE49-F238E27FC236}">
                <a16:creationId xmlns:a16="http://schemas.microsoft.com/office/drawing/2014/main" id="{D194D42B-73DB-DF4F-A366-F2ED8FEE6BB8}"/>
              </a:ext>
            </a:extLst>
          </p:cNvPr>
          <p:cNvSpPr txBox="1"/>
          <p:nvPr/>
        </p:nvSpPr>
        <p:spPr>
          <a:xfrm>
            <a:off x="647527" y="1187348"/>
            <a:ext cx="7848946" cy="1384995"/>
          </a:xfrm>
          <a:prstGeom prst="rect">
            <a:avLst/>
          </a:prstGeom>
          <a:noFill/>
        </p:spPr>
        <p:txBody>
          <a:bodyPr wrap="square" rtlCol="0">
            <a:spAutoFit/>
          </a:bodyPr>
          <a:lstStyle/>
          <a:p>
            <a:pPr marL="342900" indent="-342900">
              <a:buAutoNum type="arabicPeriod"/>
            </a:pPr>
            <a:r>
              <a:rPr lang="en-US" b="1" dirty="0">
                <a:solidFill>
                  <a:srgbClr val="C49031"/>
                </a:solidFill>
                <a:latin typeface="Poppins" pitchFamily="2" charset="77"/>
                <a:cs typeface="Poppins" pitchFamily="2" charset="77"/>
              </a:rPr>
              <a:t>What parts of the video struck a chord with you? What are your main takeaways?</a:t>
            </a:r>
          </a:p>
          <a:p>
            <a:endParaRPr lang="en-US" b="1" dirty="0">
              <a:solidFill>
                <a:srgbClr val="C49031"/>
              </a:solidFill>
              <a:latin typeface="Poppins" pitchFamily="2" charset="77"/>
              <a:cs typeface="Poppins" pitchFamily="2" charset="77"/>
            </a:endParaRPr>
          </a:p>
          <a:p>
            <a:endParaRPr lang="en-US" b="1" dirty="0">
              <a:solidFill>
                <a:schemeClr val="tx1"/>
              </a:solidFill>
              <a:latin typeface="Poppins" pitchFamily="2" charset="77"/>
              <a:cs typeface="Poppins" pitchFamily="2" charset="77"/>
            </a:endParaRPr>
          </a:p>
          <a:p>
            <a:endParaRPr lang="en-US" b="1" dirty="0">
              <a:solidFill>
                <a:schemeClr val="tx1"/>
              </a:solidFill>
              <a:latin typeface="Poppins" pitchFamily="2" charset="77"/>
              <a:cs typeface="Poppins" pitchFamily="2" charset="77"/>
            </a:endParaRPr>
          </a:p>
          <a:p>
            <a:r>
              <a:rPr lang="en-US" b="1" dirty="0">
                <a:solidFill>
                  <a:schemeClr val="tx1"/>
                </a:solidFill>
                <a:latin typeface="Poppins" pitchFamily="2" charset="77"/>
                <a:cs typeface="Poppins" pitchFamily="2" charset="77"/>
              </a:rPr>
              <a:t>	</a:t>
            </a:r>
            <a:r>
              <a:rPr lang="en-US" b="1" dirty="0">
                <a:solidFill>
                  <a:srgbClr val="C49031"/>
                </a:solidFill>
                <a:latin typeface="Poppins" pitchFamily="2" charset="77"/>
                <a:cs typeface="Poppins" pitchFamily="2" charset="77"/>
              </a:rPr>
              <a:t>	</a:t>
            </a:r>
          </a:p>
        </p:txBody>
      </p:sp>
      <p:graphicFrame>
        <p:nvGraphicFramePr>
          <p:cNvPr id="2" name="Table 2">
            <a:extLst>
              <a:ext uri="{FF2B5EF4-FFF2-40B4-BE49-F238E27FC236}">
                <a16:creationId xmlns:a16="http://schemas.microsoft.com/office/drawing/2014/main" id="{813DBDFF-3BC1-FE41-BA38-40A51A934E89}"/>
              </a:ext>
            </a:extLst>
          </p:cNvPr>
          <p:cNvGraphicFramePr>
            <a:graphicFrameLocks noGrp="1"/>
          </p:cNvGraphicFramePr>
          <p:nvPr>
            <p:extLst>
              <p:ext uri="{D42A27DB-BD31-4B8C-83A1-F6EECF244321}">
                <p14:modId xmlns:p14="http://schemas.microsoft.com/office/powerpoint/2010/main" val="289965309"/>
              </p:ext>
            </p:extLst>
          </p:nvPr>
        </p:nvGraphicFramePr>
        <p:xfrm>
          <a:off x="753761" y="2056685"/>
          <a:ext cx="7742712" cy="2372360"/>
        </p:xfrm>
        <a:graphic>
          <a:graphicData uri="http://schemas.openxmlformats.org/drawingml/2006/table">
            <a:tbl>
              <a:tblPr>
                <a:tableStyleId>{85BE263C-DBD7-4A20-BB59-AAB30ACAA65A}</a:tableStyleId>
              </a:tblPr>
              <a:tblGrid>
                <a:gridCol w="3871356">
                  <a:extLst>
                    <a:ext uri="{9D8B030D-6E8A-4147-A177-3AD203B41FA5}">
                      <a16:colId xmlns:a16="http://schemas.microsoft.com/office/drawing/2014/main" val="3928547014"/>
                    </a:ext>
                  </a:extLst>
                </a:gridCol>
                <a:gridCol w="3871356">
                  <a:extLst>
                    <a:ext uri="{9D8B030D-6E8A-4147-A177-3AD203B41FA5}">
                      <a16:colId xmlns:a16="http://schemas.microsoft.com/office/drawing/2014/main" val="3180775277"/>
                    </a:ext>
                  </a:extLst>
                </a:gridCol>
              </a:tblGrid>
              <a:tr h="370840">
                <a:tc>
                  <a:txBody>
                    <a:bodyPr/>
                    <a:lstStyle/>
                    <a:p>
                      <a:r>
                        <a:rPr lang="en-US" b="0" dirty="0">
                          <a:solidFill>
                            <a:schemeClr val="tx1"/>
                          </a:solidFill>
                          <a:latin typeface="Poppins" pitchFamily="2" charset="77"/>
                          <a:cs typeface="Poppins" pitchFamily="2" charset="77"/>
                        </a:rPr>
                        <a:t>What can I </a:t>
                      </a:r>
                      <a:r>
                        <a:rPr lang="en-US" b="1" dirty="0">
                          <a:solidFill>
                            <a:schemeClr val="tx1"/>
                          </a:solidFill>
                          <a:latin typeface="Poppins" pitchFamily="2" charset="77"/>
                          <a:cs typeface="Poppins" pitchFamily="2" charset="77"/>
                        </a:rPr>
                        <a:t>start </a:t>
                      </a:r>
                      <a:r>
                        <a:rPr lang="en-US" b="0" dirty="0">
                          <a:solidFill>
                            <a:schemeClr val="tx1"/>
                          </a:solidFill>
                          <a:latin typeface="Poppins" pitchFamily="2" charset="77"/>
                          <a:cs typeface="Poppins" pitchFamily="2" charset="77"/>
                        </a:rPr>
                        <a:t> doing that would allow me to maximize my excellence &amp; joy? </a:t>
                      </a:r>
                      <a:endParaRPr lang="en-US" b="0" dirty="0">
                        <a:ln>
                          <a:solidFill>
                            <a:schemeClr val="tx1"/>
                          </a:solidFill>
                        </a:ln>
                        <a:latin typeface="Poppins" pitchFamily="2" charset="77"/>
                        <a:cs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What can I </a:t>
                      </a:r>
                      <a:r>
                        <a:rPr lang="en-US" b="1" dirty="0">
                          <a:solidFill>
                            <a:schemeClr val="tx1"/>
                          </a:solidFill>
                          <a:latin typeface="Poppins" pitchFamily="2" charset="77"/>
                          <a:cs typeface="Poppins" pitchFamily="2" charset="77"/>
                        </a:rPr>
                        <a:t>stop </a:t>
                      </a:r>
                      <a:r>
                        <a:rPr lang="en-US" b="0" dirty="0">
                          <a:solidFill>
                            <a:schemeClr val="tx1"/>
                          </a:solidFill>
                          <a:latin typeface="Poppins" pitchFamily="2" charset="77"/>
                          <a:cs typeface="Poppins" pitchFamily="2" charset="77"/>
                        </a:rPr>
                        <a:t> doing that would allow me to maximize my excellence &amp; joy? </a:t>
                      </a:r>
                      <a:endParaRPr lang="en-US" b="0" dirty="0">
                        <a:ln>
                          <a:solidFill>
                            <a:schemeClr val="tx1"/>
                          </a:solidFill>
                        </a:ln>
                        <a:latin typeface="Poppins" pitchFamily="2" charset="77"/>
                        <a:cs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529014"/>
                  </a:ext>
                </a:extLst>
              </a:tr>
              <a:tr h="370840">
                <a:tc>
                  <a:txBody>
                    <a:bodyPr/>
                    <a:lstStyle/>
                    <a:p>
                      <a:r>
                        <a:rPr lang="en-US" b="0" dirty="0">
                          <a:solidFill>
                            <a:schemeClr val="tx1"/>
                          </a:solidFill>
                          <a:latin typeface="Poppins" pitchFamily="2" charset="77"/>
                          <a:cs typeface="Poppins" pitchFamily="2" charset="77"/>
                        </a:rPr>
                        <a:t>1.</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1.</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372123"/>
                  </a:ext>
                </a:extLst>
              </a:tr>
              <a:tr h="370840">
                <a:tc>
                  <a:txBody>
                    <a:bodyPr/>
                    <a:lstStyle/>
                    <a:p>
                      <a:r>
                        <a:rPr lang="en-US" b="0" dirty="0">
                          <a:solidFill>
                            <a:schemeClr val="tx1"/>
                          </a:solidFill>
                          <a:latin typeface="Poppins" pitchFamily="2" charset="77"/>
                          <a:cs typeface="Poppins" pitchFamily="2" charset="77"/>
                        </a:rPr>
                        <a:t>2.</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2.</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1608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3.</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3.</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50783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4.</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4.</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1000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5.</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Poppins" pitchFamily="2" charset="77"/>
                          <a:cs typeface="Poppins" pitchFamily="2" charset="77"/>
                        </a:rPr>
                        <a:t>5.</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675293"/>
                  </a:ext>
                </a:extLst>
              </a:tr>
            </a:tbl>
          </a:graphicData>
        </a:graphic>
      </p:graphicFrame>
    </p:spTree>
    <p:extLst>
      <p:ext uri="{BB962C8B-B14F-4D97-AF65-F5344CB8AC3E}">
        <p14:creationId xmlns:p14="http://schemas.microsoft.com/office/powerpoint/2010/main" val="236781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1-YEAR PLAN: WELLBEING </a:t>
            </a:r>
            <a:endParaRPr dirty="0"/>
          </a:p>
        </p:txBody>
      </p:sp>
      <p:pic>
        <p:nvPicPr>
          <p:cNvPr id="4" name="Picture 3" descr="Table&#10;&#10;Description automatically generated">
            <a:extLst>
              <a:ext uri="{FF2B5EF4-FFF2-40B4-BE49-F238E27FC236}">
                <a16:creationId xmlns:a16="http://schemas.microsoft.com/office/drawing/2014/main" id="{EBE99AD5-ABF3-8642-9DA1-2BF03ED10866}"/>
              </a:ext>
            </a:extLst>
          </p:cNvPr>
          <p:cNvPicPr>
            <a:picLocks noChangeAspect="1"/>
          </p:cNvPicPr>
          <p:nvPr/>
        </p:nvPicPr>
        <p:blipFill rotWithShape="1">
          <a:blip r:embed="rId3"/>
          <a:srcRect t="50000"/>
          <a:stretch/>
        </p:blipFill>
        <p:spPr>
          <a:xfrm>
            <a:off x="2251153" y="1132680"/>
            <a:ext cx="4641694" cy="3579896"/>
          </a:xfrm>
          <a:prstGeom prst="rect">
            <a:avLst/>
          </a:prstGeom>
        </p:spPr>
      </p:pic>
    </p:spTree>
    <p:extLst>
      <p:ext uri="{BB962C8B-B14F-4D97-AF65-F5344CB8AC3E}">
        <p14:creationId xmlns:p14="http://schemas.microsoft.com/office/powerpoint/2010/main" val="181176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1-YEAR PLAN: SUCCESS  </a:t>
            </a:r>
            <a:endParaRPr dirty="0"/>
          </a:p>
        </p:txBody>
      </p:sp>
      <p:pic>
        <p:nvPicPr>
          <p:cNvPr id="3" name="Picture 2" descr="Table&#10;&#10;Description automatically generated">
            <a:extLst>
              <a:ext uri="{FF2B5EF4-FFF2-40B4-BE49-F238E27FC236}">
                <a16:creationId xmlns:a16="http://schemas.microsoft.com/office/drawing/2014/main" id="{92798F85-04F7-C949-9233-A5578BDA884F}"/>
              </a:ext>
            </a:extLst>
          </p:cNvPr>
          <p:cNvPicPr>
            <a:picLocks noChangeAspect="1"/>
          </p:cNvPicPr>
          <p:nvPr/>
        </p:nvPicPr>
        <p:blipFill rotWithShape="1">
          <a:blip r:embed="rId3"/>
          <a:srcRect t="5280" b="50000"/>
          <a:stretch/>
        </p:blipFill>
        <p:spPr>
          <a:xfrm>
            <a:off x="2117550" y="1130020"/>
            <a:ext cx="4908899" cy="3386144"/>
          </a:xfrm>
          <a:prstGeom prst="rect">
            <a:avLst/>
          </a:prstGeom>
        </p:spPr>
      </p:pic>
    </p:spTree>
    <p:extLst>
      <p:ext uri="{BB962C8B-B14F-4D97-AF65-F5344CB8AC3E}">
        <p14:creationId xmlns:p14="http://schemas.microsoft.com/office/powerpoint/2010/main" val="194617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C9D2-1082-154B-A373-508FF715294F}"/>
              </a:ext>
            </a:extLst>
          </p:cNvPr>
          <p:cNvSpPr>
            <a:spLocks noGrp="1"/>
          </p:cNvSpPr>
          <p:nvPr>
            <p:ph type="title"/>
          </p:nvPr>
        </p:nvSpPr>
        <p:spPr/>
        <p:txBody>
          <a:bodyPr>
            <a:normAutofit/>
          </a:bodyPr>
          <a:lstStyle/>
          <a:p>
            <a:r>
              <a:rPr lang="en-US" sz="3500" dirty="0"/>
              <a:t>JOY JOURNALS</a:t>
            </a:r>
          </a:p>
        </p:txBody>
      </p:sp>
    </p:spTree>
    <p:extLst>
      <p:ext uri="{BB962C8B-B14F-4D97-AF65-F5344CB8AC3E}">
        <p14:creationId xmlns:p14="http://schemas.microsoft.com/office/powerpoint/2010/main" val="2020758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MONTHLY </a:t>
            </a:r>
            <a:endParaRPr dirty="0"/>
          </a:p>
        </p:txBody>
      </p:sp>
      <p:pic>
        <p:nvPicPr>
          <p:cNvPr id="4" name="Picture 3" descr="Table&#10;&#10;Description automatically generated">
            <a:extLst>
              <a:ext uri="{FF2B5EF4-FFF2-40B4-BE49-F238E27FC236}">
                <a16:creationId xmlns:a16="http://schemas.microsoft.com/office/drawing/2014/main" id="{3F352263-8B34-3E41-BEBB-56D553E6BB5C}"/>
              </a:ext>
            </a:extLst>
          </p:cNvPr>
          <p:cNvPicPr>
            <a:picLocks noChangeAspect="1"/>
          </p:cNvPicPr>
          <p:nvPr/>
        </p:nvPicPr>
        <p:blipFill>
          <a:blip r:embed="rId3"/>
          <a:stretch>
            <a:fillRect/>
          </a:stretch>
        </p:blipFill>
        <p:spPr>
          <a:xfrm>
            <a:off x="1987218" y="1035289"/>
            <a:ext cx="5169563" cy="4004776"/>
          </a:xfrm>
          <a:prstGeom prst="rect">
            <a:avLst/>
          </a:prstGeom>
        </p:spPr>
      </p:pic>
    </p:spTree>
    <p:extLst>
      <p:ext uri="{BB962C8B-B14F-4D97-AF65-F5344CB8AC3E}">
        <p14:creationId xmlns:p14="http://schemas.microsoft.com/office/powerpoint/2010/main" val="293140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WEEKLY  </a:t>
            </a:r>
            <a:endParaRPr dirty="0"/>
          </a:p>
        </p:txBody>
      </p:sp>
      <p:pic>
        <p:nvPicPr>
          <p:cNvPr id="3" name="Picture 2" descr="Table&#10;&#10;Description automatically generated">
            <a:extLst>
              <a:ext uri="{FF2B5EF4-FFF2-40B4-BE49-F238E27FC236}">
                <a16:creationId xmlns:a16="http://schemas.microsoft.com/office/drawing/2014/main" id="{E5EFEB88-1411-0741-9EB0-2D54766201FE}"/>
              </a:ext>
            </a:extLst>
          </p:cNvPr>
          <p:cNvPicPr>
            <a:picLocks noChangeAspect="1"/>
          </p:cNvPicPr>
          <p:nvPr/>
        </p:nvPicPr>
        <p:blipFill>
          <a:blip r:embed="rId3"/>
          <a:stretch>
            <a:fillRect/>
          </a:stretch>
        </p:blipFill>
        <p:spPr>
          <a:xfrm>
            <a:off x="1911544" y="953116"/>
            <a:ext cx="5320911" cy="4116811"/>
          </a:xfrm>
          <a:prstGeom prst="rect">
            <a:avLst/>
          </a:prstGeom>
        </p:spPr>
      </p:pic>
    </p:spTree>
    <p:extLst>
      <p:ext uri="{BB962C8B-B14F-4D97-AF65-F5344CB8AC3E}">
        <p14:creationId xmlns:p14="http://schemas.microsoft.com/office/powerpoint/2010/main" val="3075207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DAILY </a:t>
            </a:r>
            <a:endParaRPr dirty="0"/>
          </a:p>
        </p:txBody>
      </p:sp>
      <p:pic>
        <p:nvPicPr>
          <p:cNvPr id="3" name="Picture 2" descr="Table&#10;&#10;Description automatically generated">
            <a:extLst>
              <a:ext uri="{FF2B5EF4-FFF2-40B4-BE49-F238E27FC236}">
                <a16:creationId xmlns:a16="http://schemas.microsoft.com/office/drawing/2014/main" id="{C5662CCB-4E50-D445-A65F-C4AE287042FA}"/>
              </a:ext>
            </a:extLst>
          </p:cNvPr>
          <p:cNvPicPr>
            <a:picLocks noChangeAspect="1"/>
          </p:cNvPicPr>
          <p:nvPr/>
        </p:nvPicPr>
        <p:blipFill>
          <a:blip r:embed="rId3"/>
          <a:stretch>
            <a:fillRect/>
          </a:stretch>
        </p:blipFill>
        <p:spPr>
          <a:xfrm>
            <a:off x="1952533" y="1006268"/>
            <a:ext cx="5238934" cy="4063660"/>
          </a:xfrm>
          <a:prstGeom prst="rect">
            <a:avLst/>
          </a:prstGeom>
        </p:spPr>
      </p:pic>
    </p:spTree>
    <p:extLst>
      <p:ext uri="{BB962C8B-B14F-4D97-AF65-F5344CB8AC3E}">
        <p14:creationId xmlns:p14="http://schemas.microsoft.com/office/powerpoint/2010/main" val="347410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LEADERSHIP VIDEO </a:t>
            </a:r>
            <a:endParaRPr dirty="0"/>
          </a:p>
        </p:txBody>
      </p:sp>
      <p:pic>
        <p:nvPicPr>
          <p:cNvPr id="2" name="Online Media 1" descr="First Follower: Leadership Lessons from Dancing Guy">
            <a:hlinkClick r:id="" action="ppaction://media"/>
            <a:extLst>
              <a:ext uri="{FF2B5EF4-FFF2-40B4-BE49-F238E27FC236}">
                <a16:creationId xmlns:a16="http://schemas.microsoft.com/office/drawing/2014/main" id="{66A4F8C0-767C-C745-B532-8FCDBC665958}"/>
              </a:ext>
            </a:extLst>
          </p:cNvPr>
          <p:cNvPicPr>
            <a:picLocks noRot="1" noChangeAspect="1"/>
          </p:cNvPicPr>
          <p:nvPr>
            <a:videoFile r:link="rId1"/>
          </p:nvPr>
        </p:nvPicPr>
        <p:blipFill>
          <a:blip r:embed="rId4"/>
          <a:stretch>
            <a:fillRect/>
          </a:stretch>
        </p:blipFill>
        <p:spPr>
          <a:xfrm>
            <a:off x="1548637" y="1240446"/>
            <a:ext cx="6046726" cy="3416400"/>
          </a:xfrm>
          <a:prstGeom prst="rect">
            <a:avLst/>
          </a:prstGeom>
        </p:spPr>
      </p:pic>
    </p:spTree>
    <p:extLst>
      <p:ext uri="{BB962C8B-B14F-4D97-AF65-F5344CB8AC3E}">
        <p14:creationId xmlns:p14="http://schemas.microsoft.com/office/powerpoint/2010/main" val="37006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5"/>
          <p:cNvSpPr txBox="1">
            <a:spLocks noGrp="1"/>
          </p:cNvSpPr>
          <p:nvPr>
            <p:ph type="title"/>
          </p:nvPr>
        </p:nvSpPr>
        <p:spPr>
          <a:xfrm>
            <a:off x="272300" y="271600"/>
            <a:ext cx="490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LEAD WITH EXCELLENCE  </a:t>
            </a:r>
            <a:endParaRPr dirty="0"/>
          </a:p>
        </p:txBody>
      </p:sp>
      <p:sp>
        <p:nvSpPr>
          <p:cNvPr id="5" name="TextBox 4">
            <a:extLst>
              <a:ext uri="{FF2B5EF4-FFF2-40B4-BE49-F238E27FC236}">
                <a16:creationId xmlns:a16="http://schemas.microsoft.com/office/drawing/2014/main" id="{D194D42B-73DB-DF4F-A366-F2ED8FEE6BB8}"/>
              </a:ext>
            </a:extLst>
          </p:cNvPr>
          <p:cNvSpPr txBox="1"/>
          <p:nvPr/>
        </p:nvSpPr>
        <p:spPr>
          <a:xfrm>
            <a:off x="647527" y="1731047"/>
            <a:ext cx="7557359" cy="338554"/>
          </a:xfrm>
          <a:prstGeom prst="rect">
            <a:avLst/>
          </a:prstGeom>
          <a:noFill/>
        </p:spPr>
        <p:txBody>
          <a:bodyPr wrap="square" rtlCol="0">
            <a:spAutoFit/>
          </a:bodyPr>
          <a:lstStyle/>
          <a:p>
            <a:pPr algn="ctr"/>
            <a:r>
              <a:rPr lang="en-US" sz="1600" b="1" dirty="0">
                <a:solidFill>
                  <a:schemeClr val="tx1"/>
                </a:solidFill>
                <a:latin typeface="Poppins" pitchFamily="2" charset="77"/>
                <a:cs typeface="Poppins" pitchFamily="2" charset="77"/>
              </a:rPr>
              <a:t>Where do you want to live your life? </a:t>
            </a:r>
          </a:p>
        </p:txBody>
      </p:sp>
      <p:grpSp>
        <p:nvGrpSpPr>
          <p:cNvPr id="10" name="Group 9">
            <a:extLst>
              <a:ext uri="{FF2B5EF4-FFF2-40B4-BE49-F238E27FC236}">
                <a16:creationId xmlns:a16="http://schemas.microsoft.com/office/drawing/2014/main" id="{1FDD488B-7471-D443-8462-01408AF240AC}"/>
              </a:ext>
            </a:extLst>
          </p:cNvPr>
          <p:cNvGrpSpPr/>
          <p:nvPr/>
        </p:nvGrpSpPr>
        <p:grpSpPr>
          <a:xfrm>
            <a:off x="431685" y="558100"/>
            <a:ext cx="8280630" cy="4135202"/>
            <a:chOff x="-262618" y="899817"/>
            <a:chExt cx="12976658" cy="6480313"/>
          </a:xfrm>
        </p:grpSpPr>
        <p:graphicFrame>
          <p:nvGraphicFramePr>
            <p:cNvPr id="11" name="Diagram 10">
              <a:extLst>
                <a:ext uri="{FF2B5EF4-FFF2-40B4-BE49-F238E27FC236}">
                  <a16:creationId xmlns:a16="http://schemas.microsoft.com/office/drawing/2014/main" id="{D35CD321-59B9-D344-9BC0-990BC57FDB28}"/>
                </a:ext>
              </a:extLst>
            </p:cNvPr>
            <p:cNvGraphicFramePr/>
            <p:nvPr/>
          </p:nvGraphicFramePr>
          <p:xfrm>
            <a:off x="614924" y="899817"/>
            <a:ext cx="10868616" cy="648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6D335A1A-FB84-2E45-9396-BAF0D5132CFE}"/>
                </a:ext>
              </a:extLst>
            </p:cNvPr>
            <p:cNvSpPr txBox="1"/>
            <p:nvPr/>
          </p:nvSpPr>
          <p:spPr>
            <a:xfrm>
              <a:off x="9520267" y="5352194"/>
              <a:ext cx="3193773" cy="530551"/>
            </a:xfrm>
            <a:prstGeom prst="rect">
              <a:avLst/>
            </a:prstGeom>
            <a:noFill/>
          </p:spPr>
          <p:txBody>
            <a:bodyPr wrap="square" rtlCol="0">
              <a:spAutoFit/>
            </a:bodyPr>
            <a:lstStyle/>
            <a:p>
              <a:pPr algn="ctr"/>
              <a:r>
                <a:rPr lang="en-US" sz="1600" b="1" dirty="0">
                  <a:solidFill>
                    <a:srgbClr val="15AD4B"/>
                  </a:solidFill>
                  <a:latin typeface="Poppins" pitchFamily="2" charset="77"/>
                  <a:cs typeface="Poppins" pitchFamily="2" charset="77"/>
                </a:rPr>
                <a:t>EXCELLENCE </a:t>
              </a:r>
            </a:p>
          </p:txBody>
        </p:sp>
        <p:sp>
          <p:nvSpPr>
            <p:cNvPr id="13" name="TextBox 12">
              <a:extLst>
                <a:ext uri="{FF2B5EF4-FFF2-40B4-BE49-F238E27FC236}">
                  <a16:creationId xmlns:a16="http://schemas.microsoft.com/office/drawing/2014/main" id="{98E02157-9459-2446-8771-4161FE3531AE}"/>
                </a:ext>
              </a:extLst>
            </p:cNvPr>
            <p:cNvSpPr txBox="1"/>
            <p:nvPr/>
          </p:nvSpPr>
          <p:spPr>
            <a:xfrm>
              <a:off x="4015088" y="5352194"/>
              <a:ext cx="3193773" cy="530551"/>
            </a:xfrm>
            <a:prstGeom prst="rect">
              <a:avLst/>
            </a:prstGeom>
            <a:noFill/>
          </p:spPr>
          <p:txBody>
            <a:bodyPr wrap="square" rtlCol="0">
              <a:spAutoFit/>
            </a:bodyPr>
            <a:lstStyle/>
            <a:p>
              <a:pPr algn="ctr"/>
              <a:r>
                <a:rPr lang="en-US" sz="1600" b="1" dirty="0">
                  <a:solidFill>
                    <a:srgbClr val="F8B316"/>
                  </a:solidFill>
                  <a:latin typeface="Poppins" pitchFamily="2" charset="77"/>
                  <a:cs typeface="Poppins" pitchFamily="2" charset="77"/>
                </a:rPr>
                <a:t>COMPETENCE</a:t>
              </a:r>
            </a:p>
          </p:txBody>
        </p:sp>
        <p:sp>
          <p:nvSpPr>
            <p:cNvPr id="14" name="TextBox 13">
              <a:extLst>
                <a:ext uri="{FF2B5EF4-FFF2-40B4-BE49-F238E27FC236}">
                  <a16:creationId xmlns:a16="http://schemas.microsoft.com/office/drawing/2014/main" id="{64ADBB7E-6106-B345-A3F4-3DF7E15D147E}"/>
                </a:ext>
              </a:extLst>
            </p:cNvPr>
            <p:cNvSpPr txBox="1"/>
            <p:nvPr/>
          </p:nvSpPr>
          <p:spPr>
            <a:xfrm>
              <a:off x="-262618" y="5352194"/>
              <a:ext cx="3193773" cy="530551"/>
            </a:xfrm>
            <a:prstGeom prst="rect">
              <a:avLst/>
            </a:prstGeom>
            <a:noFill/>
          </p:spPr>
          <p:txBody>
            <a:bodyPr wrap="square" rtlCol="0">
              <a:spAutoFit/>
            </a:bodyPr>
            <a:lstStyle/>
            <a:p>
              <a:pPr algn="ctr"/>
              <a:r>
                <a:rPr lang="en-US" sz="1600" b="1" dirty="0">
                  <a:solidFill>
                    <a:srgbClr val="C00000"/>
                  </a:solidFill>
                  <a:latin typeface="Poppins" pitchFamily="2" charset="77"/>
                  <a:cs typeface="Poppins" pitchFamily="2" charset="77"/>
                </a:rPr>
                <a:t>COMPLACENCE </a:t>
              </a:r>
            </a:p>
          </p:txBody>
        </p:sp>
      </p:grpSp>
    </p:spTree>
    <p:extLst>
      <p:ext uri="{BB962C8B-B14F-4D97-AF65-F5344CB8AC3E}">
        <p14:creationId xmlns:p14="http://schemas.microsoft.com/office/powerpoint/2010/main" val="23012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C9D2-1082-154B-A373-508FF715294F}"/>
              </a:ext>
            </a:extLst>
          </p:cNvPr>
          <p:cNvSpPr>
            <a:spLocks noGrp="1"/>
          </p:cNvSpPr>
          <p:nvPr>
            <p:ph type="title"/>
          </p:nvPr>
        </p:nvSpPr>
        <p:spPr/>
        <p:txBody>
          <a:bodyPr>
            <a:normAutofit/>
          </a:bodyPr>
          <a:lstStyle/>
          <a:p>
            <a:r>
              <a:rPr lang="en-US" sz="3500" dirty="0"/>
              <a:t>WHY JOY? </a:t>
            </a:r>
          </a:p>
        </p:txBody>
      </p:sp>
    </p:spTree>
    <p:extLst>
      <p:ext uri="{BB962C8B-B14F-4D97-AF65-F5344CB8AC3E}">
        <p14:creationId xmlns:p14="http://schemas.microsoft.com/office/powerpoint/2010/main" val="257196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4578" name="Picture 2" descr="Amazon.com: Fun with Dick and Jane: 9780448434117: Books">
            <a:extLst>
              <a:ext uri="{FF2B5EF4-FFF2-40B4-BE49-F238E27FC236}">
                <a16:creationId xmlns:a16="http://schemas.microsoft.com/office/drawing/2014/main" id="{B8BE0FFB-E9BD-CB4C-93C5-AAAC20613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17" y="460084"/>
            <a:ext cx="2814251" cy="4223331"/>
          </a:xfrm>
          <a:prstGeom prst="rect">
            <a:avLst/>
          </a:prstGeom>
          <a:noFill/>
          <a:effectLst>
            <a:outerShdw blurRad="50800" dist="38100" dir="2700000" algn="tl" rotWithShape="0">
              <a:prstClr val="black">
                <a:alpha val="5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3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24FB3-3D28-4144-A8F9-D1EC9E7B06F6}"/>
              </a:ext>
            </a:extLst>
          </p:cNvPr>
          <p:cNvPicPr>
            <a:picLocks noChangeAspect="1"/>
          </p:cNvPicPr>
          <p:nvPr/>
        </p:nvPicPr>
        <p:blipFill>
          <a:blip r:embed="rId2"/>
          <a:stretch>
            <a:fillRect/>
          </a:stretch>
        </p:blipFill>
        <p:spPr>
          <a:xfrm>
            <a:off x="3059876" y="555585"/>
            <a:ext cx="3024248" cy="4032330"/>
          </a:xfrm>
          <a:prstGeom prst="rect">
            <a:avLst/>
          </a:prstGeom>
          <a:effectLst>
            <a:outerShdw blurRad="50800" dist="38100" dir="2700000" algn="tl" rotWithShape="0">
              <a:prstClr val="black">
                <a:alpha val="51201"/>
              </a:prstClr>
            </a:outerShdw>
          </a:effectLst>
        </p:spPr>
      </p:pic>
    </p:spTree>
    <p:extLst>
      <p:ext uri="{BB962C8B-B14F-4D97-AF65-F5344CB8AC3E}">
        <p14:creationId xmlns:p14="http://schemas.microsoft.com/office/powerpoint/2010/main" val="396965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218" name="Picture 2" descr="Learn About Brother David Steindl-Rast - Gratefulness.org">
            <a:extLst>
              <a:ext uri="{FF2B5EF4-FFF2-40B4-BE49-F238E27FC236}">
                <a16:creationId xmlns:a16="http://schemas.microsoft.com/office/drawing/2014/main" id="{5E3C2F46-588A-CF47-BB64-8026059EC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217" y="439635"/>
            <a:ext cx="3091566" cy="4264229"/>
          </a:xfrm>
          <a:prstGeom prst="rect">
            <a:avLst/>
          </a:prstGeom>
          <a:noFill/>
          <a:effectLst>
            <a:outerShdw blurRad="50800" dist="38100" dir="2700000" algn="tl" rotWithShape="0">
              <a:prstClr val="black">
                <a:alpha val="5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5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4307-EFF6-2849-A493-A15DC293486C}"/>
              </a:ext>
            </a:extLst>
          </p:cNvPr>
          <p:cNvSpPr txBox="1"/>
          <p:nvPr/>
        </p:nvSpPr>
        <p:spPr>
          <a:xfrm>
            <a:off x="1192192" y="2333223"/>
            <a:ext cx="6759615" cy="477054"/>
          </a:xfrm>
          <a:prstGeom prst="rect">
            <a:avLst/>
          </a:prstGeom>
          <a:noFill/>
        </p:spPr>
        <p:txBody>
          <a:bodyPr wrap="square" rtlCol="0">
            <a:spAutoFit/>
          </a:bodyPr>
          <a:lstStyle/>
          <a:p>
            <a:pPr algn="ctr"/>
            <a:r>
              <a:rPr lang="en-US" sz="2500" b="1" dirty="0">
                <a:solidFill>
                  <a:srgbClr val="C49031"/>
                </a:solidFill>
                <a:latin typeface="Poppins" pitchFamily="2" charset="77"/>
                <a:cs typeface="Poppins" pitchFamily="2" charset="77"/>
              </a:rPr>
              <a:t>(SUCCESS + WELLBEING) </a:t>
            </a:r>
            <a:r>
              <a:rPr lang="en-US" sz="2500" b="1" baseline="30000" dirty="0">
                <a:solidFill>
                  <a:srgbClr val="C49031"/>
                </a:solidFill>
                <a:latin typeface="Poppins" pitchFamily="2" charset="77"/>
                <a:cs typeface="Poppins" pitchFamily="2" charset="77"/>
              </a:rPr>
              <a:t>PURPOSE</a:t>
            </a:r>
            <a:r>
              <a:rPr lang="en-US" sz="2500" b="1" dirty="0">
                <a:solidFill>
                  <a:srgbClr val="C49031"/>
                </a:solidFill>
                <a:latin typeface="Poppins" pitchFamily="2" charset="77"/>
                <a:cs typeface="Poppins" pitchFamily="2" charset="77"/>
              </a:rPr>
              <a:t> = JOY </a:t>
            </a:r>
          </a:p>
        </p:txBody>
      </p:sp>
    </p:spTree>
    <p:extLst>
      <p:ext uri="{BB962C8B-B14F-4D97-AF65-F5344CB8AC3E}">
        <p14:creationId xmlns:p14="http://schemas.microsoft.com/office/powerpoint/2010/main" val="26179013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TotalTime>
  <Words>1033</Words>
  <Application>Microsoft Macintosh PowerPoint</Application>
  <PresentationFormat>On-screen Show (16:9)</PresentationFormat>
  <Paragraphs>180</Paragraphs>
  <Slides>36</Slides>
  <Notes>23</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Poppins</vt:lpstr>
      <vt:lpstr>Arial</vt:lpstr>
      <vt:lpstr>Simple Light</vt:lpstr>
      <vt:lpstr>Build Joy Summit Day One  </vt:lpstr>
      <vt:lpstr>Build Excellence Video </vt:lpstr>
      <vt:lpstr>VIDEO REFLECTION </vt:lpstr>
      <vt:lpstr>LEAD WITH EXCELLENCE  </vt:lpstr>
      <vt:lpstr>WHY JOY?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HALLELUJAH VIDEO </vt:lpstr>
      <vt:lpstr>Build Joy Summit Day Two  </vt:lpstr>
      <vt:lpstr>THINK DIFFERENT </vt:lpstr>
      <vt:lpstr>INTRODUCING JOY JUMPS</vt:lpstr>
      <vt:lpstr>INTRODUCING JOY JUMPS </vt:lpstr>
      <vt:lpstr>COMPANY VTO </vt:lpstr>
      <vt:lpstr>PowerPoint Presentation</vt:lpstr>
      <vt:lpstr>PowerPoint Presentation</vt:lpstr>
      <vt:lpstr>PowerPoint Presentation</vt:lpstr>
      <vt:lpstr>PowerPoint Presentation</vt:lpstr>
      <vt:lpstr>PowerPoint Presentation</vt:lpstr>
      <vt:lpstr>PowerPoint Presentation</vt:lpstr>
      <vt:lpstr>PERSONAL VISION TRACKER </vt:lpstr>
      <vt:lpstr>PURPOSE EXERCISE </vt:lpstr>
      <vt:lpstr>PURPOSE EXERCISE </vt:lpstr>
      <vt:lpstr>10-YEAR PAINTED PICTURE </vt:lpstr>
      <vt:lpstr>3-YEAR VISION </vt:lpstr>
      <vt:lpstr>1-YEAR PLAN: WELLBEING </vt:lpstr>
      <vt:lpstr>1-YEAR PLAN: SUCCESS  </vt:lpstr>
      <vt:lpstr>JOY JOURNALS</vt:lpstr>
      <vt:lpstr>MONTHLY </vt:lpstr>
      <vt:lpstr>WEEKLY  </vt:lpstr>
      <vt:lpstr>DAILY </vt:lpstr>
      <vt:lpstr>LEADERSHIP 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Joy Summit </dc:title>
  <cp:lastModifiedBy>Haley Hansel</cp:lastModifiedBy>
  <cp:revision>84</cp:revision>
  <dcterms:modified xsi:type="dcterms:W3CDTF">2021-11-23T19:07:58Z</dcterms:modified>
</cp:coreProperties>
</file>